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3" r:id="rId1"/>
  </p:sldMasterIdLst>
  <p:notesMasterIdLst>
    <p:notesMasterId r:id="rId26"/>
  </p:notesMasterIdLst>
  <p:sldIdLst>
    <p:sldId id="256" r:id="rId2"/>
    <p:sldId id="258" r:id="rId3"/>
    <p:sldId id="257" r:id="rId4"/>
    <p:sldId id="271" r:id="rId5"/>
    <p:sldId id="268" r:id="rId6"/>
    <p:sldId id="269" r:id="rId7"/>
    <p:sldId id="266" r:id="rId8"/>
    <p:sldId id="270" r:id="rId9"/>
    <p:sldId id="267" r:id="rId10"/>
    <p:sldId id="263" r:id="rId11"/>
    <p:sldId id="262" r:id="rId12"/>
    <p:sldId id="264" r:id="rId13"/>
    <p:sldId id="272" r:id="rId14"/>
    <p:sldId id="273" r:id="rId15"/>
    <p:sldId id="274" r:id="rId16"/>
    <p:sldId id="275" r:id="rId17"/>
    <p:sldId id="259" r:id="rId18"/>
    <p:sldId id="260" r:id="rId19"/>
    <p:sldId id="261" r:id="rId20"/>
    <p:sldId id="276" r:id="rId21"/>
    <p:sldId id="277" r:id="rId22"/>
    <p:sldId id="278" r:id="rId23"/>
    <p:sldId id="413" r:id="rId24"/>
    <p:sldId id="414"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enesh Reddy G" initials="JRG" lastIdx="1" clrIdx="0">
    <p:extLst>
      <p:ext uri="{19B8F6BF-5375-455C-9EA6-DF929625EA0E}">
        <p15:presenceInfo xmlns:p15="http://schemas.microsoft.com/office/powerpoint/2012/main" userId="2862295e1fd63b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2B7C73-AC4B-48AE-8778-22EC4FE8DD59}" v="27" dt="2023-02-19T04:47:55.0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4" d="100"/>
          <a:sy n="64" d="100"/>
        </p:scale>
        <p:origin x="64"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5E8149-C2C2-4073-8DB4-3C3EDE3A678E}"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IN"/>
        </a:p>
      </dgm:t>
    </dgm:pt>
    <dgm:pt modelId="{C90029C1-D35C-418D-AB87-72130A3FA4F7}">
      <dgm:prSet phldrT="[Text]" custT="1"/>
      <dgm:spPr>
        <a:solidFill>
          <a:srgbClr val="92D050"/>
        </a:solidFill>
        <a:effectLst>
          <a:glow rad="228600">
            <a:schemeClr val="accent6">
              <a:satMod val="175000"/>
              <a:alpha val="40000"/>
            </a:schemeClr>
          </a:glow>
        </a:effectLst>
      </dgm:spPr>
      <dgm:t>
        <a:bodyPr/>
        <a:lstStyle/>
        <a:p>
          <a:r>
            <a:rPr lang="en-IN" sz="1800" dirty="0"/>
            <a:t>WHY BEGGARS CHOOSE TO BEG?</a:t>
          </a:r>
        </a:p>
      </dgm:t>
    </dgm:pt>
    <dgm:pt modelId="{812E88B1-8DCE-463F-9D87-3884F09FB76B}" type="parTrans" cxnId="{70CD732C-D03C-4F75-A8A8-AF653FB1FE57}">
      <dgm:prSet/>
      <dgm:spPr/>
      <dgm:t>
        <a:bodyPr/>
        <a:lstStyle/>
        <a:p>
          <a:endParaRPr lang="en-IN"/>
        </a:p>
      </dgm:t>
    </dgm:pt>
    <dgm:pt modelId="{E2CA469B-01BE-4CB6-8BC5-C378865AD840}" type="sibTrans" cxnId="{70CD732C-D03C-4F75-A8A8-AF653FB1FE57}">
      <dgm:prSet/>
      <dgm:spPr/>
      <dgm:t>
        <a:bodyPr/>
        <a:lstStyle/>
        <a:p>
          <a:endParaRPr lang="en-IN"/>
        </a:p>
      </dgm:t>
    </dgm:pt>
    <dgm:pt modelId="{CFDF4367-C003-4FA7-96DE-BFB45AEFFC21}">
      <dgm:prSet phldrT="[Text]" custT="1"/>
      <dgm:spPr>
        <a:solidFill>
          <a:srgbClr val="00B0F0"/>
        </a:solidFill>
        <a:effectLst>
          <a:glow rad="228600">
            <a:schemeClr val="accent5">
              <a:satMod val="175000"/>
              <a:alpha val="40000"/>
            </a:schemeClr>
          </a:glow>
        </a:effectLst>
      </dgm:spPr>
      <dgm:t>
        <a:bodyPr/>
        <a:lstStyle/>
        <a:p>
          <a:r>
            <a:rPr lang="en-IN" sz="1200" dirty="0"/>
            <a:t>THEY CHOOSE IT FOR PROFITS</a:t>
          </a:r>
        </a:p>
      </dgm:t>
    </dgm:pt>
    <dgm:pt modelId="{B9158188-11F4-4C49-A756-6C827A24C70C}" type="parTrans" cxnId="{1C86608D-8A45-43D2-B205-D3F80088971B}">
      <dgm:prSet/>
      <dgm:spPr/>
      <dgm:t>
        <a:bodyPr/>
        <a:lstStyle/>
        <a:p>
          <a:endParaRPr lang="en-IN"/>
        </a:p>
      </dgm:t>
    </dgm:pt>
    <dgm:pt modelId="{894146E8-0ED1-4CAD-8FE6-E081AF12DA58}" type="sibTrans" cxnId="{1C86608D-8A45-43D2-B205-D3F80088971B}">
      <dgm:prSet/>
      <dgm:spPr/>
      <dgm:t>
        <a:bodyPr/>
        <a:lstStyle/>
        <a:p>
          <a:endParaRPr lang="en-IN"/>
        </a:p>
      </dgm:t>
    </dgm:pt>
    <dgm:pt modelId="{72E950ED-913E-4BFA-AB25-5B408407B5EE}">
      <dgm:prSet phldrT="[Text]" custT="1"/>
      <dgm:spPr>
        <a:solidFill>
          <a:srgbClr val="00B0F0"/>
        </a:solidFill>
        <a:effectLst>
          <a:glow rad="228600">
            <a:schemeClr val="accent5">
              <a:satMod val="175000"/>
              <a:alpha val="40000"/>
            </a:schemeClr>
          </a:glow>
        </a:effectLst>
      </dgm:spPr>
      <dgm:t>
        <a:bodyPr/>
        <a:lstStyle/>
        <a:p>
          <a:r>
            <a:rPr lang="en-IN" sz="1050" dirty="0"/>
            <a:t>THEY ARE EARNING MORE MONEY THAN THE SALARY THEY GET FOR JOBS.</a:t>
          </a:r>
        </a:p>
      </dgm:t>
    </dgm:pt>
    <dgm:pt modelId="{A6D07D21-D386-4F34-9DDE-ADFE2766B6C0}" type="parTrans" cxnId="{21E40A8A-51E3-4E78-8953-EEE297BE172F}">
      <dgm:prSet/>
      <dgm:spPr/>
      <dgm:t>
        <a:bodyPr/>
        <a:lstStyle/>
        <a:p>
          <a:endParaRPr lang="en-IN"/>
        </a:p>
      </dgm:t>
    </dgm:pt>
    <dgm:pt modelId="{27D75894-A734-4F91-B187-002204A72AAE}" type="sibTrans" cxnId="{21E40A8A-51E3-4E78-8953-EEE297BE172F}">
      <dgm:prSet/>
      <dgm:spPr/>
      <dgm:t>
        <a:bodyPr/>
        <a:lstStyle/>
        <a:p>
          <a:endParaRPr lang="en-IN"/>
        </a:p>
      </dgm:t>
    </dgm:pt>
    <dgm:pt modelId="{0A7F8133-417F-47D2-8599-7E941631D9C8}">
      <dgm:prSet phldrT="[Text]" custT="1"/>
      <dgm:spPr>
        <a:solidFill>
          <a:srgbClr val="00B0F0"/>
        </a:solidFill>
        <a:effectLst>
          <a:glow rad="228600">
            <a:schemeClr val="accent5">
              <a:satMod val="175000"/>
              <a:alpha val="40000"/>
            </a:schemeClr>
          </a:glow>
        </a:effectLst>
      </dgm:spPr>
      <dgm:t>
        <a:bodyPr/>
        <a:lstStyle/>
        <a:p>
          <a:r>
            <a:rPr lang="en-IN" sz="1050" dirty="0"/>
            <a:t>EASY MONEY</a:t>
          </a:r>
        </a:p>
        <a:p>
          <a:r>
            <a:rPr lang="en-IN" sz="1050" dirty="0"/>
            <a:t>ZERO INVESTMENT MAX PROFIT</a:t>
          </a:r>
        </a:p>
      </dgm:t>
    </dgm:pt>
    <dgm:pt modelId="{F4100445-688A-4789-A9A9-D4785112B362}" type="parTrans" cxnId="{D9FAB5ED-B92E-4988-A544-EC035794D719}">
      <dgm:prSet/>
      <dgm:spPr/>
      <dgm:t>
        <a:bodyPr/>
        <a:lstStyle/>
        <a:p>
          <a:endParaRPr lang="en-IN"/>
        </a:p>
      </dgm:t>
    </dgm:pt>
    <dgm:pt modelId="{FACE3D9E-EE34-4995-8524-7DF40E6EC1D8}" type="sibTrans" cxnId="{D9FAB5ED-B92E-4988-A544-EC035794D719}">
      <dgm:prSet/>
      <dgm:spPr/>
      <dgm:t>
        <a:bodyPr/>
        <a:lstStyle/>
        <a:p>
          <a:endParaRPr lang="en-IN"/>
        </a:p>
      </dgm:t>
    </dgm:pt>
    <dgm:pt modelId="{D33D294E-52B4-47D7-BEA4-B37F755B7885}">
      <dgm:prSet phldrT="[Text]" custT="1"/>
      <dgm:spPr>
        <a:solidFill>
          <a:srgbClr val="7030A0"/>
        </a:solidFill>
        <a:effectLst>
          <a:glow rad="228600">
            <a:srgbClr val="7030A0">
              <a:alpha val="40000"/>
            </a:srgbClr>
          </a:glow>
        </a:effectLst>
      </dgm:spPr>
      <dgm:t>
        <a:bodyPr/>
        <a:lstStyle/>
        <a:p>
          <a:r>
            <a:rPr lang="en-IN" sz="1200" dirty="0"/>
            <a:t>THEY HAD TO CHOOSE IT TO SURVIVE</a:t>
          </a:r>
        </a:p>
      </dgm:t>
    </dgm:pt>
    <dgm:pt modelId="{4BF2F0AA-9F41-4B66-A95E-D01C59FC9575}" type="parTrans" cxnId="{DF989B53-E058-411F-9B35-A03BD2082E2B}">
      <dgm:prSet/>
      <dgm:spPr/>
      <dgm:t>
        <a:bodyPr/>
        <a:lstStyle/>
        <a:p>
          <a:endParaRPr lang="en-IN"/>
        </a:p>
      </dgm:t>
    </dgm:pt>
    <dgm:pt modelId="{154A3D51-BF84-4F91-A331-195F5A5C4ED1}" type="sibTrans" cxnId="{DF989B53-E058-411F-9B35-A03BD2082E2B}">
      <dgm:prSet/>
      <dgm:spPr/>
      <dgm:t>
        <a:bodyPr/>
        <a:lstStyle/>
        <a:p>
          <a:endParaRPr lang="en-IN"/>
        </a:p>
      </dgm:t>
    </dgm:pt>
    <dgm:pt modelId="{D03202A4-2224-42D1-AD82-6BB056B0A455}">
      <dgm:prSet phldrT="[Text]" custT="1"/>
      <dgm:spPr>
        <a:solidFill>
          <a:srgbClr val="7030A0"/>
        </a:solidFill>
        <a:effectLst>
          <a:glow rad="228600">
            <a:srgbClr val="7030A0">
              <a:alpha val="40000"/>
            </a:srgbClr>
          </a:glow>
        </a:effectLst>
      </dgm:spPr>
      <dgm:t>
        <a:bodyPr/>
        <a:lstStyle/>
        <a:p>
          <a:r>
            <a:rPr lang="en-US" sz="1400" dirty="0"/>
            <a:t>Miserable life crisis.</a:t>
          </a:r>
          <a:endParaRPr lang="en-IN" sz="1400" dirty="0"/>
        </a:p>
      </dgm:t>
    </dgm:pt>
    <dgm:pt modelId="{3F574280-3DA0-4F90-86F6-158801FE09D2}" type="parTrans" cxnId="{73296D58-D98E-4B75-ADEC-0EE1263510B1}">
      <dgm:prSet/>
      <dgm:spPr/>
      <dgm:t>
        <a:bodyPr/>
        <a:lstStyle/>
        <a:p>
          <a:endParaRPr lang="en-IN"/>
        </a:p>
      </dgm:t>
    </dgm:pt>
    <dgm:pt modelId="{B9B72FCB-A70E-4728-A58B-0F8F9584A63E}" type="sibTrans" cxnId="{73296D58-D98E-4B75-ADEC-0EE1263510B1}">
      <dgm:prSet/>
      <dgm:spPr/>
      <dgm:t>
        <a:bodyPr/>
        <a:lstStyle/>
        <a:p>
          <a:endParaRPr lang="en-IN"/>
        </a:p>
      </dgm:t>
    </dgm:pt>
    <dgm:pt modelId="{5AC371A5-A7A1-4C49-AC4D-BECD63471415}">
      <dgm:prSet phldrT="[Text]" custT="1"/>
      <dgm:spPr>
        <a:solidFill>
          <a:srgbClr val="7030A0"/>
        </a:solidFill>
        <a:effectLst>
          <a:glow rad="228600">
            <a:srgbClr val="7030A0">
              <a:alpha val="40000"/>
            </a:srgbClr>
          </a:glow>
        </a:effectLst>
      </dgm:spPr>
      <dgm:t>
        <a:bodyPr/>
        <a:lstStyle/>
        <a:p>
          <a:r>
            <a:rPr lang="en-US" sz="1200" dirty="0"/>
            <a:t>Unemployment because of illiteracy and other factors</a:t>
          </a:r>
          <a:endParaRPr lang="en-IN" sz="1200" dirty="0"/>
        </a:p>
      </dgm:t>
    </dgm:pt>
    <dgm:pt modelId="{B926A8A2-1F00-4D5A-89EA-9D15C2D91AD5}" type="parTrans" cxnId="{E63080AF-69C9-4D2D-AADA-BC2DE8564EFB}">
      <dgm:prSet/>
      <dgm:spPr/>
      <dgm:t>
        <a:bodyPr/>
        <a:lstStyle/>
        <a:p>
          <a:endParaRPr lang="en-IN"/>
        </a:p>
      </dgm:t>
    </dgm:pt>
    <dgm:pt modelId="{9AF8031C-5494-456C-AA8E-5BCB4F7DA269}" type="sibTrans" cxnId="{E63080AF-69C9-4D2D-AADA-BC2DE8564EFB}">
      <dgm:prSet/>
      <dgm:spPr/>
      <dgm:t>
        <a:bodyPr/>
        <a:lstStyle/>
        <a:p>
          <a:endParaRPr lang="en-IN"/>
        </a:p>
      </dgm:t>
    </dgm:pt>
    <dgm:pt modelId="{4F386B23-5176-474A-B814-8E1162608B0B}">
      <dgm:prSet phldrT="[Text]" custT="1"/>
      <dgm:spPr>
        <a:solidFill>
          <a:srgbClr val="7030A0"/>
        </a:solidFill>
        <a:effectLst>
          <a:glow rad="228600">
            <a:srgbClr val="7030A0">
              <a:alpha val="40000"/>
            </a:srgbClr>
          </a:glow>
        </a:effectLst>
      </dgm:spPr>
      <dgm:t>
        <a:bodyPr/>
        <a:lstStyle/>
        <a:p>
          <a:r>
            <a:rPr lang="en-US" sz="1400" dirty="0"/>
            <a:t>They didn’t get any source of income.</a:t>
          </a:r>
          <a:endParaRPr lang="en-IN" sz="1400" dirty="0"/>
        </a:p>
      </dgm:t>
    </dgm:pt>
    <dgm:pt modelId="{B080814F-95AE-4D9B-8E16-FB908783FDE6}" type="parTrans" cxnId="{6A74C4BE-57FC-4C31-B8E5-6A215AE8792E}">
      <dgm:prSet/>
      <dgm:spPr/>
      <dgm:t>
        <a:bodyPr/>
        <a:lstStyle/>
        <a:p>
          <a:endParaRPr lang="en-IN"/>
        </a:p>
      </dgm:t>
    </dgm:pt>
    <dgm:pt modelId="{25570DE6-FA33-4203-B56D-3AEC7C7C3A4B}" type="sibTrans" cxnId="{6A74C4BE-57FC-4C31-B8E5-6A215AE8792E}">
      <dgm:prSet/>
      <dgm:spPr/>
      <dgm:t>
        <a:bodyPr/>
        <a:lstStyle/>
        <a:p>
          <a:endParaRPr lang="en-IN"/>
        </a:p>
      </dgm:t>
    </dgm:pt>
    <dgm:pt modelId="{97A81836-D90E-4619-AA20-CEF27BB11718}">
      <dgm:prSet phldrT="[Text]" custT="1"/>
      <dgm:spPr>
        <a:solidFill>
          <a:srgbClr val="7030A0"/>
        </a:solidFill>
        <a:effectLst>
          <a:glow rad="228600">
            <a:srgbClr val="7030A0">
              <a:alpha val="40000"/>
            </a:srgbClr>
          </a:glow>
        </a:effectLst>
      </dgm:spPr>
      <dgm:t>
        <a:bodyPr/>
        <a:lstStyle/>
        <a:p>
          <a:r>
            <a:rPr lang="en-US" sz="1400" dirty="0"/>
            <a:t>Orphans , physically disabled, etc.</a:t>
          </a:r>
          <a:endParaRPr lang="en-IN" sz="1400" dirty="0"/>
        </a:p>
      </dgm:t>
    </dgm:pt>
    <dgm:pt modelId="{592D8A4D-0D07-4D49-B960-C331AC7B6AEA}" type="parTrans" cxnId="{55274F65-A341-4074-A4BC-8B78C85F8E60}">
      <dgm:prSet/>
      <dgm:spPr/>
      <dgm:t>
        <a:bodyPr/>
        <a:lstStyle/>
        <a:p>
          <a:endParaRPr lang="en-IN"/>
        </a:p>
      </dgm:t>
    </dgm:pt>
    <dgm:pt modelId="{B49D32D5-5820-48BD-96E3-0213953522FF}" type="sibTrans" cxnId="{55274F65-A341-4074-A4BC-8B78C85F8E60}">
      <dgm:prSet/>
      <dgm:spPr/>
      <dgm:t>
        <a:bodyPr/>
        <a:lstStyle/>
        <a:p>
          <a:endParaRPr lang="en-IN"/>
        </a:p>
      </dgm:t>
    </dgm:pt>
    <dgm:pt modelId="{41398A0A-2E51-4394-8F34-BC7E7C7622FF}">
      <dgm:prSet phldrT="[Text]" custT="1"/>
      <dgm:spPr>
        <a:solidFill>
          <a:srgbClr val="7030A0"/>
        </a:solidFill>
        <a:effectLst>
          <a:glow rad="228600">
            <a:srgbClr val="7030A0">
              <a:alpha val="40000"/>
            </a:srgbClr>
          </a:glow>
        </a:effectLst>
      </dgm:spPr>
      <dgm:t>
        <a:bodyPr/>
        <a:lstStyle/>
        <a:p>
          <a:r>
            <a:rPr lang="en-US" sz="1800" dirty="0"/>
            <a:t>Orphans</a:t>
          </a:r>
          <a:endParaRPr lang="en-IN" sz="1800" dirty="0"/>
        </a:p>
      </dgm:t>
    </dgm:pt>
    <dgm:pt modelId="{66B67E87-B98B-470C-9D08-990C10299707}" type="parTrans" cxnId="{9ED37834-A8B6-4287-A275-6A06B135418F}">
      <dgm:prSet/>
      <dgm:spPr/>
      <dgm:t>
        <a:bodyPr/>
        <a:lstStyle/>
        <a:p>
          <a:endParaRPr lang="en-IN"/>
        </a:p>
      </dgm:t>
    </dgm:pt>
    <dgm:pt modelId="{88A849AB-4168-4FA5-A4F8-6C37F3482D12}" type="sibTrans" cxnId="{9ED37834-A8B6-4287-A275-6A06B135418F}">
      <dgm:prSet/>
      <dgm:spPr/>
      <dgm:t>
        <a:bodyPr/>
        <a:lstStyle/>
        <a:p>
          <a:endParaRPr lang="en-IN"/>
        </a:p>
      </dgm:t>
    </dgm:pt>
    <dgm:pt modelId="{B0735672-16ED-4817-BF69-5C8BBF2DFAB3}">
      <dgm:prSet phldrT="[Text]" custT="1"/>
      <dgm:spPr>
        <a:solidFill>
          <a:srgbClr val="7030A0"/>
        </a:solidFill>
        <a:effectLst>
          <a:glow rad="228600">
            <a:srgbClr val="7030A0">
              <a:alpha val="40000"/>
            </a:srgbClr>
          </a:glow>
        </a:effectLst>
      </dgm:spPr>
      <dgm:t>
        <a:bodyPr/>
        <a:lstStyle/>
        <a:p>
          <a:r>
            <a:rPr lang="en-US" sz="2000" dirty="0"/>
            <a:t> </a:t>
          </a:r>
          <a:r>
            <a:rPr lang="en-IN" sz="2000" dirty="0"/>
            <a:t>Abandoning </a:t>
          </a:r>
        </a:p>
      </dgm:t>
    </dgm:pt>
    <dgm:pt modelId="{FFEC4A43-0530-4ABB-B510-A75C00235C41}" type="parTrans" cxnId="{26B26EA1-9A30-40B1-A0C2-4BB6CCDFA6CB}">
      <dgm:prSet/>
      <dgm:spPr/>
      <dgm:t>
        <a:bodyPr/>
        <a:lstStyle/>
        <a:p>
          <a:endParaRPr lang="en-IN"/>
        </a:p>
      </dgm:t>
    </dgm:pt>
    <dgm:pt modelId="{405DBB1E-CCFD-43BA-9456-E4F0EE7B4384}" type="sibTrans" cxnId="{26B26EA1-9A30-40B1-A0C2-4BB6CCDFA6CB}">
      <dgm:prSet/>
      <dgm:spPr/>
      <dgm:t>
        <a:bodyPr/>
        <a:lstStyle/>
        <a:p>
          <a:endParaRPr lang="en-IN"/>
        </a:p>
      </dgm:t>
    </dgm:pt>
    <dgm:pt modelId="{B25D0916-E46D-405C-81D2-642CEF04595A}">
      <dgm:prSet phldrT="[Text]" custT="1"/>
      <dgm:spPr>
        <a:solidFill>
          <a:srgbClr val="7030A0"/>
        </a:solidFill>
        <a:effectLst>
          <a:glow rad="228600">
            <a:srgbClr val="7030A0">
              <a:alpha val="40000"/>
            </a:srgbClr>
          </a:glow>
        </a:effectLst>
      </dgm:spPr>
      <dgm:t>
        <a:bodyPr/>
        <a:lstStyle/>
        <a:p>
          <a:r>
            <a:rPr lang="en-US" sz="1800" dirty="0"/>
            <a:t> early age pregnancy </a:t>
          </a:r>
          <a:endParaRPr lang="en-IN" sz="1800" dirty="0"/>
        </a:p>
      </dgm:t>
    </dgm:pt>
    <dgm:pt modelId="{FDEE59FE-E11D-44CC-A481-A5B5F0C374E7}" type="parTrans" cxnId="{56CC8CA6-EE24-44FC-AB82-5EEE3AD09D78}">
      <dgm:prSet/>
      <dgm:spPr/>
      <dgm:t>
        <a:bodyPr/>
        <a:lstStyle/>
        <a:p>
          <a:endParaRPr lang="en-IN"/>
        </a:p>
      </dgm:t>
    </dgm:pt>
    <dgm:pt modelId="{42D687ED-B9B5-435D-BCD9-8588E8967A9E}" type="sibTrans" cxnId="{56CC8CA6-EE24-44FC-AB82-5EEE3AD09D78}">
      <dgm:prSet/>
      <dgm:spPr/>
      <dgm:t>
        <a:bodyPr/>
        <a:lstStyle/>
        <a:p>
          <a:endParaRPr lang="en-IN"/>
        </a:p>
      </dgm:t>
    </dgm:pt>
    <dgm:pt modelId="{6710312A-2033-4DE1-B00E-55E64CF93FC6}">
      <dgm:prSet phldrT="[Text]"/>
      <dgm:spPr>
        <a:solidFill>
          <a:srgbClr val="7030A0"/>
        </a:solidFill>
        <a:effectLst>
          <a:glow rad="228600">
            <a:srgbClr val="7030A0">
              <a:alpha val="40000"/>
            </a:srgbClr>
          </a:glow>
        </a:effectLst>
      </dgm:spPr>
      <dgm:t>
        <a:bodyPr/>
        <a:lstStyle/>
        <a:p>
          <a:r>
            <a:rPr lang="en-US" dirty="0"/>
            <a:t>Financial crisis</a:t>
          </a:r>
          <a:endParaRPr lang="en-IN" dirty="0"/>
        </a:p>
      </dgm:t>
    </dgm:pt>
    <dgm:pt modelId="{DD018659-C4FC-416F-B6B6-154AC5EA3F28}" type="parTrans" cxnId="{B603C1EC-6FC0-423D-A42D-6DFA4BFEF504}">
      <dgm:prSet/>
      <dgm:spPr/>
      <dgm:t>
        <a:bodyPr/>
        <a:lstStyle/>
        <a:p>
          <a:endParaRPr lang="en-IN"/>
        </a:p>
      </dgm:t>
    </dgm:pt>
    <dgm:pt modelId="{CEB648FA-FC3F-4100-84C6-E1720074204D}" type="sibTrans" cxnId="{B603C1EC-6FC0-423D-A42D-6DFA4BFEF504}">
      <dgm:prSet/>
      <dgm:spPr/>
      <dgm:t>
        <a:bodyPr/>
        <a:lstStyle/>
        <a:p>
          <a:endParaRPr lang="en-IN"/>
        </a:p>
      </dgm:t>
    </dgm:pt>
    <dgm:pt modelId="{F5705BF3-2954-4B30-8DCF-7FB16BFF1C67}">
      <dgm:prSet phldrT="[Text]" custT="1"/>
      <dgm:spPr>
        <a:solidFill>
          <a:srgbClr val="7030A0"/>
        </a:solidFill>
        <a:effectLst>
          <a:glow rad="228600">
            <a:srgbClr val="7030A0">
              <a:alpha val="40000"/>
            </a:srgbClr>
          </a:glow>
        </a:effectLst>
      </dgm:spPr>
      <dgm:t>
        <a:bodyPr/>
        <a:lstStyle/>
        <a:p>
          <a:r>
            <a:rPr lang="en-IN" sz="1200" dirty="0"/>
            <a:t>Physically disabled because of accidents and diseases</a:t>
          </a:r>
        </a:p>
      </dgm:t>
    </dgm:pt>
    <dgm:pt modelId="{CB671E33-BF4D-409B-93D1-B9E1618FAD9D}" type="parTrans" cxnId="{EE85B70E-1814-4B18-9468-0717BDBA4308}">
      <dgm:prSet/>
      <dgm:spPr/>
      <dgm:t>
        <a:bodyPr/>
        <a:lstStyle/>
        <a:p>
          <a:endParaRPr lang="en-IN"/>
        </a:p>
      </dgm:t>
    </dgm:pt>
    <dgm:pt modelId="{497BE3E3-E4EA-4A40-AD94-ABA7374D7DD4}" type="sibTrans" cxnId="{EE85B70E-1814-4B18-9468-0717BDBA4308}">
      <dgm:prSet/>
      <dgm:spPr/>
      <dgm:t>
        <a:bodyPr/>
        <a:lstStyle/>
        <a:p>
          <a:endParaRPr lang="en-IN"/>
        </a:p>
      </dgm:t>
    </dgm:pt>
    <dgm:pt modelId="{25238CFE-5CE7-4759-927A-76B94CF3FB89}">
      <dgm:prSet phldrT="[Text]" custT="1"/>
      <dgm:spPr>
        <a:solidFill>
          <a:srgbClr val="7030A0"/>
        </a:solidFill>
        <a:effectLst>
          <a:glow rad="228600">
            <a:srgbClr val="7030A0">
              <a:alpha val="40000"/>
            </a:srgbClr>
          </a:glow>
        </a:effectLst>
      </dgm:spPr>
      <dgm:t>
        <a:bodyPr/>
        <a:lstStyle/>
        <a:p>
          <a:r>
            <a:rPr lang="en-US" sz="1600" dirty="0"/>
            <a:t>Death of  caretakers</a:t>
          </a:r>
          <a:endParaRPr lang="en-IN" sz="1600" dirty="0"/>
        </a:p>
      </dgm:t>
    </dgm:pt>
    <dgm:pt modelId="{1F4F15DD-8305-442B-8127-7F8EF2BFE4C2}" type="parTrans" cxnId="{1F6301AF-D6F6-4C17-8A10-CE26A3988B82}">
      <dgm:prSet/>
      <dgm:spPr/>
      <dgm:t>
        <a:bodyPr/>
        <a:lstStyle/>
        <a:p>
          <a:endParaRPr lang="en-IN"/>
        </a:p>
      </dgm:t>
    </dgm:pt>
    <dgm:pt modelId="{CBF2B0A8-4614-45F2-A3AA-064B0302B2E3}" type="sibTrans" cxnId="{1F6301AF-D6F6-4C17-8A10-CE26A3988B82}">
      <dgm:prSet/>
      <dgm:spPr/>
      <dgm:t>
        <a:bodyPr/>
        <a:lstStyle/>
        <a:p>
          <a:endParaRPr lang="en-IN"/>
        </a:p>
      </dgm:t>
    </dgm:pt>
    <dgm:pt modelId="{F6D476A4-9A06-4EC4-B79D-B7163D4B2209}">
      <dgm:prSet phldrT="[Text]" custT="1"/>
      <dgm:spPr>
        <a:solidFill>
          <a:srgbClr val="00B0F0"/>
        </a:solidFill>
        <a:effectLst>
          <a:glow rad="228600">
            <a:schemeClr val="accent5">
              <a:satMod val="175000"/>
              <a:alpha val="40000"/>
            </a:schemeClr>
          </a:glow>
        </a:effectLst>
      </dgm:spPr>
      <dgm:t>
        <a:bodyPr/>
        <a:lstStyle/>
        <a:p>
          <a:r>
            <a:rPr lang="en-US" sz="1600" dirty="0"/>
            <a:t>Because of their family </a:t>
          </a:r>
          <a:endParaRPr lang="en-IN" sz="1600" dirty="0"/>
        </a:p>
      </dgm:t>
    </dgm:pt>
    <dgm:pt modelId="{561D6979-A21D-4FED-94A1-FA7CE4AC88BD}" type="parTrans" cxnId="{712A56BB-D40E-4F3A-AA66-8CD171850C63}">
      <dgm:prSet/>
      <dgm:spPr/>
      <dgm:t>
        <a:bodyPr/>
        <a:lstStyle/>
        <a:p>
          <a:endParaRPr lang="en-IN"/>
        </a:p>
      </dgm:t>
    </dgm:pt>
    <dgm:pt modelId="{5F593EEA-777D-4915-98D8-8C7FD02CF525}" type="sibTrans" cxnId="{712A56BB-D40E-4F3A-AA66-8CD171850C63}">
      <dgm:prSet/>
      <dgm:spPr/>
      <dgm:t>
        <a:bodyPr/>
        <a:lstStyle/>
        <a:p>
          <a:endParaRPr lang="en-IN"/>
        </a:p>
      </dgm:t>
    </dgm:pt>
    <dgm:pt modelId="{AF19E7A0-6EC4-4660-9E6C-67BE565C9441}" type="pres">
      <dgm:prSet presAssocID="{175E8149-C2C2-4073-8DB4-3C3EDE3A678E}" presName="Name0" presStyleCnt="0">
        <dgm:presLayoutVars>
          <dgm:chPref val="1"/>
          <dgm:dir/>
          <dgm:animOne val="branch"/>
          <dgm:animLvl val="lvl"/>
          <dgm:resizeHandles val="exact"/>
        </dgm:presLayoutVars>
      </dgm:prSet>
      <dgm:spPr/>
    </dgm:pt>
    <dgm:pt modelId="{81633E32-6173-4A67-8340-772899BB7198}" type="pres">
      <dgm:prSet presAssocID="{C90029C1-D35C-418D-AB87-72130A3FA4F7}" presName="root1" presStyleCnt="0"/>
      <dgm:spPr/>
    </dgm:pt>
    <dgm:pt modelId="{01CA4A91-BCA7-4B5B-9429-CD896D3D1903}" type="pres">
      <dgm:prSet presAssocID="{C90029C1-D35C-418D-AB87-72130A3FA4F7}" presName="LevelOneTextNode" presStyleLbl="node0" presStyleIdx="0" presStyleCnt="1">
        <dgm:presLayoutVars>
          <dgm:chPref val="3"/>
        </dgm:presLayoutVars>
      </dgm:prSet>
      <dgm:spPr/>
    </dgm:pt>
    <dgm:pt modelId="{C5491F1F-B30B-4C6B-BDA5-11A49C9A9CC1}" type="pres">
      <dgm:prSet presAssocID="{C90029C1-D35C-418D-AB87-72130A3FA4F7}" presName="level2hierChild" presStyleCnt="0"/>
      <dgm:spPr/>
    </dgm:pt>
    <dgm:pt modelId="{F6865CA8-A1CF-421D-8563-D0391D476B9F}" type="pres">
      <dgm:prSet presAssocID="{B9158188-11F4-4C49-A756-6C827A24C70C}" presName="conn2-1" presStyleLbl="parChTrans1D2" presStyleIdx="0" presStyleCnt="2"/>
      <dgm:spPr/>
    </dgm:pt>
    <dgm:pt modelId="{ED4A4C1A-2158-434C-AD95-80B5B07E38C9}" type="pres">
      <dgm:prSet presAssocID="{B9158188-11F4-4C49-A756-6C827A24C70C}" presName="connTx" presStyleLbl="parChTrans1D2" presStyleIdx="0" presStyleCnt="2"/>
      <dgm:spPr/>
    </dgm:pt>
    <dgm:pt modelId="{2BEFE715-1265-46D3-A1AA-EE2EECFAC150}" type="pres">
      <dgm:prSet presAssocID="{CFDF4367-C003-4FA7-96DE-BFB45AEFFC21}" presName="root2" presStyleCnt="0"/>
      <dgm:spPr/>
    </dgm:pt>
    <dgm:pt modelId="{B3E14768-C3F1-414D-9523-5181175CE2AA}" type="pres">
      <dgm:prSet presAssocID="{CFDF4367-C003-4FA7-96DE-BFB45AEFFC21}" presName="LevelTwoTextNode" presStyleLbl="node2" presStyleIdx="0" presStyleCnt="2">
        <dgm:presLayoutVars>
          <dgm:chPref val="3"/>
        </dgm:presLayoutVars>
      </dgm:prSet>
      <dgm:spPr/>
    </dgm:pt>
    <dgm:pt modelId="{13A3F38C-412C-4779-9A8E-72ABFBD62825}" type="pres">
      <dgm:prSet presAssocID="{CFDF4367-C003-4FA7-96DE-BFB45AEFFC21}" presName="level3hierChild" presStyleCnt="0"/>
      <dgm:spPr/>
    </dgm:pt>
    <dgm:pt modelId="{6680B4F5-5CFF-4169-8907-00C80B537119}" type="pres">
      <dgm:prSet presAssocID="{A6D07D21-D386-4F34-9DDE-ADFE2766B6C0}" presName="conn2-1" presStyleLbl="parChTrans1D3" presStyleIdx="0" presStyleCnt="5"/>
      <dgm:spPr/>
    </dgm:pt>
    <dgm:pt modelId="{FDD2EC20-2B54-487C-86EB-DB9D2C30C174}" type="pres">
      <dgm:prSet presAssocID="{A6D07D21-D386-4F34-9DDE-ADFE2766B6C0}" presName="connTx" presStyleLbl="parChTrans1D3" presStyleIdx="0" presStyleCnt="5"/>
      <dgm:spPr/>
    </dgm:pt>
    <dgm:pt modelId="{58DCF1E3-7EFA-476A-A2DD-7CDDC1217EA2}" type="pres">
      <dgm:prSet presAssocID="{72E950ED-913E-4BFA-AB25-5B408407B5EE}" presName="root2" presStyleCnt="0"/>
      <dgm:spPr/>
    </dgm:pt>
    <dgm:pt modelId="{0E9EA5B5-9EE7-4B2D-BECD-46E872070151}" type="pres">
      <dgm:prSet presAssocID="{72E950ED-913E-4BFA-AB25-5B408407B5EE}" presName="LevelTwoTextNode" presStyleLbl="node3" presStyleIdx="0" presStyleCnt="5" custLinFactX="-13349" custLinFactY="-100000" custLinFactNeighborX="-100000" custLinFactNeighborY="-186181">
        <dgm:presLayoutVars>
          <dgm:chPref val="3"/>
        </dgm:presLayoutVars>
      </dgm:prSet>
      <dgm:spPr/>
    </dgm:pt>
    <dgm:pt modelId="{1828972D-B0F6-4B32-9EE7-876EA3178D30}" type="pres">
      <dgm:prSet presAssocID="{72E950ED-913E-4BFA-AB25-5B408407B5EE}" presName="level3hierChild" presStyleCnt="0"/>
      <dgm:spPr/>
    </dgm:pt>
    <dgm:pt modelId="{95985635-79B8-4813-9C92-F8D79E2178B9}" type="pres">
      <dgm:prSet presAssocID="{F4100445-688A-4789-A9A9-D4785112B362}" presName="conn2-1" presStyleLbl="parChTrans1D3" presStyleIdx="1" presStyleCnt="5"/>
      <dgm:spPr/>
    </dgm:pt>
    <dgm:pt modelId="{270F8BFA-49EE-4126-A410-97B9D5687C7C}" type="pres">
      <dgm:prSet presAssocID="{F4100445-688A-4789-A9A9-D4785112B362}" presName="connTx" presStyleLbl="parChTrans1D3" presStyleIdx="1" presStyleCnt="5"/>
      <dgm:spPr/>
    </dgm:pt>
    <dgm:pt modelId="{75853802-286F-4825-9500-78BE8EE3AB35}" type="pres">
      <dgm:prSet presAssocID="{0A7F8133-417F-47D2-8599-7E941631D9C8}" presName="root2" presStyleCnt="0"/>
      <dgm:spPr/>
    </dgm:pt>
    <dgm:pt modelId="{C4FDF193-CA32-4245-BF33-2CD19B179F59}" type="pres">
      <dgm:prSet presAssocID="{0A7F8133-417F-47D2-8599-7E941631D9C8}" presName="LevelTwoTextNode" presStyleLbl="node3" presStyleIdx="1" presStyleCnt="5" custLinFactY="-200000" custLinFactNeighborX="26459" custLinFactNeighborY="-232608">
        <dgm:presLayoutVars>
          <dgm:chPref val="3"/>
        </dgm:presLayoutVars>
      </dgm:prSet>
      <dgm:spPr/>
    </dgm:pt>
    <dgm:pt modelId="{0CED6FDD-3FF3-4185-BFFB-BCA3E1DF2AA7}" type="pres">
      <dgm:prSet presAssocID="{0A7F8133-417F-47D2-8599-7E941631D9C8}" presName="level3hierChild" presStyleCnt="0"/>
      <dgm:spPr/>
    </dgm:pt>
    <dgm:pt modelId="{7549562E-14C1-4422-AEB4-24A2FC5F9C96}" type="pres">
      <dgm:prSet presAssocID="{561D6979-A21D-4FED-94A1-FA7CE4AC88BD}" presName="conn2-1" presStyleLbl="parChTrans1D3" presStyleIdx="2" presStyleCnt="5"/>
      <dgm:spPr/>
    </dgm:pt>
    <dgm:pt modelId="{C54F9C81-770B-4BB4-A8C7-EFF9CD7353D9}" type="pres">
      <dgm:prSet presAssocID="{561D6979-A21D-4FED-94A1-FA7CE4AC88BD}" presName="connTx" presStyleLbl="parChTrans1D3" presStyleIdx="2" presStyleCnt="5"/>
      <dgm:spPr/>
    </dgm:pt>
    <dgm:pt modelId="{A490F710-D066-4125-9501-261F0329373B}" type="pres">
      <dgm:prSet presAssocID="{F6D476A4-9A06-4EC4-B79D-B7163D4B2209}" presName="root2" presStyleCnt="0"/>
      <dgm:spPr/>
    </dgm:pt>
    <dgm:pt modelId="{6D63B57D-72A3-4242-A49B-9C34114E0386}" type="pres">
      <dgm:prSet presAssocID="{F6D476A4-9A06-4EC4-B79D-B7163D4B2209}" presName="LevelTwoTextNode" presStyleLbl="node3" presStyleIdx="2" presStyleCnt="5" custLinFactY="-200000" custLinFactNeighborX="67932" custLinFactNeighborY="-211356">
        <dgm:presLayoutVars>
          <dgm:chPref val="3"/>
        </dgm:presLayoutVars>
      </dgm:prSet>
      <dgm:spPr/>
    </dgm:pt>
    <dgm:pt modelId="{5D057DA1-8B15-4EA3-8B1E-AFC0351D315E}" type="pres">
      <dgm:prSet presAssocID="{F6D476A4-9A06-4EC4-B79D-B7163D4B2209}" presName="level3hierChild" presStyleCnt="0"/>
      <dgm:spPr/>
    </dgm:pt>
    <dgm:pt modelId="{A9C01E46-9832-419B-9805-68E860D15110}" type="pres">
      <dgm:prSet presAssocID="{4BF2F0AA-9F41-4B66-A95E-D01C59FC9575}" presName="conn2-1" presStyleLbl="parChTrans1D2" presStyleIdx="1" presStyleCnt="2"/>
      <dgm:spPr/>
    </dgm:pt>
    <dgm:pt modelId="{E0C11EFD-CC53-4D16-AA87-AB649D102440}" type="pres">
      <dgm:prSet presAssocID="{4BF2F0AA-9F41-4B66-A95E-D01C59FC9575}" presName="connTx" presStyleLbl="parChTrans1D2" presStyleIdx="1" presStyleCnt="2"/>
      <dgm:spPr/>
    </dgm:pt>
    <dgm:pt modelId="{081D859F-0B41-4F4D-B0EF-52D40A35F94E}" type="pres">
      <dgm:prSet presAssocID="{D33D294E-52B4-47D7-BEA4-B37F755B7885}" presName="root2" presStyleCnt="0"/>
      <dgm:spPr/>
    </dgm:pt>
    <dgm:pt modelId="{60DF1462-3D87-4A5A-8C64-DA147DD25D92}" type="pres">
      <dgm:prSet presAssocID="{D33D294E-52B4-47D7-BEA4-B37F755B7885}" presName="LevelTwoTextNode" presStyleLbl="node2" presStyleIdx="1" presStyleCnt="2">
        <dgm:presLayoutVars>
          <dgm:chPref val="3"/>
        </dgm:presLayoutVars>
      </dgm:prSet>
      <dgm:spPr/>
    </dgm:pt>
    <dgm:pt modelId="{30F8408F-D748-4FF6-A401-B16BBDA46A4A}" type="pres">
      <dgm:prSet presAssocID="{D33D294E-52B4-47D7-BEA4-B37F755B7885}" presName="level3hierChild" presStyleCnt="0"/>
      <dgm:spPr/>
    </dgm:pt>
    <dgm:pt modelId="{F90436C9-4F94-4980-8AA4-B11E07F48560}" type="pres">
      <dgm:prSet presAssocID="{3F574280-3DA0-4F90-86F6-158801FE09D2}" presName="conn2-1" presStyleLbl="parChTrans1D3" presStyleIdx="3" presStyleCnt="5"/>
      <dgm:spPr/>
    </dgm:pt>
    <dgm:pt modelId="{C4209195-F3F5-495D-A0FC-54A2EDF8BA5E}" type="pres">
      <dgm:prSet presAssocID="{3F574280-3DA0-4F90-86F6-158801FE09D2}" presName="connTx" presStyleLbl="parChTrans1D3" presStyleIdx="3" presStyleCnt="5"/>
      <dgm:spPr/>
    </dgm:pt>
    <dgm:pt modelId="{03EFF4C9-CFE6-4087-99BA-66E731C47392}" type="pres">
      <dgm:prSet presAssocID="{D03202A4-2224-42D1-AD82-6BB056B0A455}" presName="root2" presStyleCnt="0"/>
      <dgm:spPr/>
    </dgm:pt>
    <dgm:pt modelId="{6FFB27C4-E0EE-4119-9FAD-439EB290D5AA}" type="pres">
      <dgm:prSet presAssocID="{D03202A4-2224-42D1-AD82-6BB056B0A455}" presName="LevelTwoTextNode" presStyleLbl="node3" presStyleIdx="3" presStyleCnt="5" custLinFactNeighborX="2322" custLinFactNeighborY="-62846">
        <dgm:presLayoutVars>
          <dgm:chPref val="3"/>
        </dgm:presLayoutVars>
      </dgm:prSet>
      <dgm:spPr/>
    </dgm:pt>
    <dgm:pt modelId="{A8CA7E90-8DB2-4236-8809-7ECEDCE79631}" type="pres">
      <dgm:prSet presAssocID="{D03202A4-2224-42D1-AD82-6BB056B0A455}" presName="level3hierChild" presStyleCnt="0"/>
      <dgm:spPr/>
    </dgm:pt>
    <dgm:pt modelId="{780D5A03-414D-4D12-B24E-D6F8BF5A2ECA}" type="pres">
      <dgm:prSet presAssocID="{592D8A4D-0D07-4D49-B960-C331AC7B6AEA}" presName="conn2-1" presStyleLbl="parChTrans1D4" presStyleIdx="0" presStyleCnt="8"/>
      <dgm:spPr/>
    </dgm:pt>
    <dgm:pt modelId="{6341FDAE-25F4-49FF-9A02-F11E5FC97331}" type="pres">
      <dgm:prSet presAssocID="{592D8A4D-0D07-4D49-B960-C331AC7B6AEA}" presName="connTx" presStyleLbl="parChTrans1D4" presStyleIdx="0" presStyleCnt="8"/>
      <dgm:spPr/>
    </dgm:pt>
    <dgm:pt modelId="{ABB5DA7D-D842-40EE-8259-B589B591E150}" type="pres">
      <dgm:prSet presAssocID="{97A81836-D90E-4619-AA20-CEF27BB11718}" presName="root2" presStyleCnt="0"/>
      <dgm:spPr/>
    </dgm:pt>
    <dgm:pt modelId="{2353F92A-2608-4A08-8715-FD6B9080E369}" type="pres">
      <dgm:prSet presAssocID="{97A81836-D90E-4619-AA20-CEF27BB11718}" presName="LevelTwoTextNode" presStyleLbl="node4" presStyleIdx="0" presStyleCnt="8" custLinFactY="-43750" custLinFactNeighborX="581" custLinFactNeighborY="-100000">
        <dgm:presLayoutVars>
          <dgm:chPref val="3"/>
        </dgm:presLayoutVars>
      </dgm:prSet>
      <dgm:spPr/>
    </dgm:pt>
    <dgm:pt modelId="{9CA02645-26EC-48BF-A289-BE5C3FFD3374}" type="pres">
      <dgm:prSet presAssocID="{97A81836-D90E-4619-AA20-CEF27BB11718}" presName="level3hierChild" presStyleCnt="0"/>
      <dgm:spPr/>
    </dgm:pt>
    <dgm:pt modelId="{CE7B187B-8D06-49DE-B537-AE63B1CE99D3}" type="pres">
      <dgm:prSet presAssocID="{CB671E33-BF4D-409B-93D1-B9E1618FAD9D}" presName="conn2-1" presStyleLbl="parChTrans1D4" presStyleIdx="1" presStyleCnt="8"/>
      <dgm:spPr/>
    </dgm:pt>
    <dgm:pt modelId="{4B3A5D94-6A05-415E-8296-00A2E535F54E}" type="pres">
      <dgm:prSet presAssocID="{CB671E33-BF4D-409B-93D1-B9E1618FAD9D}" presName="connTx" presStyleLbl="parChTrans1D4" presStyleIdx="1" presStyleCnt="8"/>
      <dgm:spPr/>
    </dgm:pt>
    <dgm:pt modelId="{753EB97B-6DEF-4247-932B-73287F0EE773}" type="pres">
      <dgm:prSet presAssocID="{F5705BF3-2954-4B30-8DCF-7FB16BFF1C67}" presName="root2" presStyleCnt="0"/>
      <dgm:spPr/>
    </dgm:pt>
    <dgm:pt modelId="{DD2729A2-F9D3-4736-B488-AB4335431746}" type="pres">
      <dgm:prSet presAssocID="{F5705BF3-2954-4B30-8DCF-7FB16BFF1C67}" presName="LevelTwoTextNode" presStyleLbl="node4" presStyleIdx="1" presStyleCnt="8" custLinFactY="-100000" custLinFactNeighborY="-159002">
        <dgm:presLayoutVars>
          <dgm:chPref val="3"/>
        </dgm:presLayoutVars>
      </dgm:prSet>
      <dgm:spPr/>
    </dgm:pt>
    <dgm:pt modelId="{BB1263C6-0B97-413C-AFAA-8C11149E031F}" type="pres">
      <dgm:prSet presAssocID="{F5705BF3-2954-4B30-8DCF-7FB16BFF1C67}" presName="level3hierChild" presStyleCnt="0"/>
      <dgm:spPr/>
    </dgm:pt>
    <dgm:pt modelId="{4EA4824E-3607-4817-A3F8-B895C4765A98}" type="pres">
      <dgm:prSet presAssocID="{66B67E87-B98B-470C-9D08-990C10299707}" presName="conn2-1" presStyleLbl="parChTrans1D4" presStyleIdx="2" presStyleCnt="8"/>
      <dgm:spPr/>
    </dgm:pt>
    <dgm:pt modelId="{1719B0A6-320A-4E65-AE5A-5DF13C037664}" type="pres">
      <dgm:prSet presAssocID="{66B67E87-B98B-470C-9D08-990C10299707}" presName="connTx" presStyleLbl="parChTrans1D4" presStyleIdx="2" presStyleCnt="8"/>
      <dgm:spPr/>
    </dgm:pt>
    <dgm:pt modelId="{234E23FC-7448-4644-86ED-3584E69124CB}" type="pres">
      <dgm:prSet presAssocID="{41398A0A-2E51-4394-8F34-BC7E7C7622FF}" presName="root2" presStyleCnt="0"/>
      <dgm:spPr/>
    </dgm:pt>
    <dgm:pt modelId="{219B567D-78AE-4F4C-A60F-79848617DD39}" type="pres">
      <dgm:prSet presAssocID="{41398A0A-2E51-4394-8F34-BC7E7C7622FF}" presName="LevelTwoTextNode" presStyleLbl="node4" presStyleIdx="2" presStyleCnt="8" custLinFactY="12361" custLinFactNeighborX="581" custLinFactNeighborY="100000">
        <dgm:presLayoutVars>
          <dgm:chPref val="3"/>
        </dgm:presLayoutVars>
      </dgm:prSet>
      <dgm:spPr/>
    </dgm:pt>
    <dgm:pt modelId="{C5B1E94E-DFEE-4407-9BCD-CAA89E3F40BB}" type="pres">
      <dgm:prSet presAssocID="{41398A0A-2E51-4394-8F34-BC7E7C7622FF}" presName="level3hierChild" presStyleCnt="0"/>
      <dgm:spPr/>
    </dgm:pt>
    <dgm:pt modelId="{A31AB01F-7D04-417E-8FCF-35113785DCA7}" type="pres">
      <dgm:prSet presAssocID="{1F4F15DD-8305-442B-8127-7F8EF2BFE4C2}" presName="conn2-1" presStyleLbl="parChTrans1D4" presStyleIdx="3" presStyleCnt="8"/>
      <dgm:spPr/>
    </dgm:pt>
    <dgm:pt modelId="{C37EBF52-0DB5-4216-A89D-91166237265D}" type="pres">
      <dgm:prSet presAssocID="{1F4F15DD-8305-442B-8127-7F8EF2BFE4C2}" presName="connTx" presStyleLbl="parChTrans1D4" presStyleIdx="3" presStyleCnt="8"/>
      <dgm:spPr/>
    </dgm:pt>
    <dgm:pt modelId="{BB3889A0-0B57-4DFE-92E0-FE76A144EB2C}" type="pres">
      <dgm:prSet presAssocID="{25238CFE-5CE7-4759-927A-76B94CF3FB89}" presName="root2" presStyleCnt="0"/>
      <dgm:spPr/>
    </dgm:pt>
    <dgm:pt modelId="{99C0D2BC-4832-495A-9ED3-5EC82DCD6FBF}" type="pres">
      <dgm:prSet presAssocID="{25238CFE-5CE7-4759-927A-76B94CF3FB89}" presName="LevelTwoTextNode" presStyleLbl="node4" presStyleIdx="3" presStyleCnt="8" custLinFactNeighborX="12193" custLinFactNeighborY="-75000">
        <dgm:presLayoutVars>
          <dgm:chPref val="3"/>
        </dgm:presLayoutVars>
      </dgm:prSet>
      <dgm:spPr/>
    </dgm:pt>
    <dgm:pt modelId="{B1269C9F-2523-4668-8C11-CE1910989AE7}" type="pres">
      <dgm:prSet presAssocID="{25238CFE-5CE7-4759-927A-76B94CF3FB89}" presName="level3hierChild" presStyleCnt="0"/>
      <dgm:spPr/>
    </dgm:pt>
    <dgm:pt modelId="{E3DEA323-8C7A-490A-8D66-D5F4792D97EC}" type="pres">
      <dgm:prSet presAssocID="{FFEC4A43-0530-4ABB-B510-A75C00235C41}" presName="conn2-1" presStyleLbl="parChTrans1D4" presStyleIdx="4" presStyleCnt="8"/>
      <dgm:spPr/>
    </dgm:pt>
    <dgm:pt modelId="{0860DAAC-AE9C-47C0-95E4-9A9F7B2431AC}" type="pres">
      <dgm:prSet presAssocID="{FFEC4A43-0530-4ABB-B510-A75C00235C41}" presName="connTx" presStyleLbl="parChTrans1D4" presStyleIdx="4" presStyleCnt="8"/>
      <dgm:spPr/>
    </dgm:pt>
    <dgm:pt modelId="{E7F9565B-8423-4D5E-B1AE-8A154E9D9132}" type="pres">
      <dgm:prSet presAssocID="{B0735672-16ED-4817-BF69-5C8BBF2DFAB3}" presName="root2" presStyleCnt="0"/>
      <dgm:spPr/>
    </dgm:pt>
    <dgm:pt modelId="{6350893B-C993-4564-B017-F4F86F23894E}" type="pres">
      <dgm:prSet presAssocID="{B0735672-16ED-4817-BF69-5C8BBF2DFAB3}" presName="LevelTwoTextNode" presStyleLbl="node4" presStyleIdx="4" presStyleCnt="8" custLinFactY="100000" custLinFactNeighborX="9290" custLinFactNeighborY="138054">
        <dgm:presLayoutVars>
          <dgm:chPref val="3"/>
        </dgm:presLayoutVars>
      </dgm:prSet>
      <dgm:spPr/>
    </dgm:pt>
    <dgm:pt modelId="{F66E2285-15A4-4722-8BA0-9F3BD7BE5695}" type="pres">
      <dgm:prSet presAssocID="{B0735672-16ED-4817-BF69-5C8BBF2DFAB3}" presName="level3hierChild" presStyleCnt="0"/>
      <dgm:spPr/>
    </dgm:pt>
    <dgm:pt modelId="{5EEB926A-613E-41FC-BFDB-8A8C7B873DD3}" type="pres">
      <dgm:prSet presAssocID="{FDEE59FE-E11D-44CC-A481-A5B5F0C374E7}" presName="conn2-1" presStyleLbl="parChTrans1D4" presStyleIdx="5" presStyleCnt="8"/>
      <dgm:spPr/>
    </dgm:pt>
    <dgm:pt modelId="{C2CB8601-EC65-4546-A069-D6014BC54868}" type="pres">
      <dgm:prSet presAssocID="{FDEE59FE-E11D-44CC-A481-A5B5F0C374E7}" presName="connTx" presStyleLbl="parChTrans1D4" presStyleIdx="5" presStyleCnt="8"/>
      <dgm:spPr/>
    </dgm:pt>
    <dgm:pt modelId="{2373E194-42AD-403E-AB5C-7954E9D3F887}" type="pres">
      <dgm:prSet presAssocID="{B25D0916-E46D-405C-81D2-642CEF04595A}" presName="root2" presStyleCnt="0"/>
      <dgm:spPr/>
    </dgm:pt>
    <dgm:pt modelId="{EF42B469-938A-45FC-9F27-E587CAD2236D}" type="pres">
      <dgm:prSet presAssocID="{B25D0916-E46D-405C-81D2-642CEF04595A}" presName="LevelTwoTextNode" presStyleLbl="node4" presStyleIdx="5" presStyleCnt="8" custLinFactNeighborX="222" custLinFactNeighborY="79986">
        <dgm:presLayoutVars>
          <dgm:chPref val="3"/>
        </dgm:presLayoutVars>
      </dgm:prSet>
      <dgm:spPr/>
    </dgm:pt>
    <dgm:pt modelId="{AA1FA4C6-02A6-46B9-9D7D-636E4927B64B}" type="pres">
      <dgm:prSet presAssocID="{B25D0916-E46D-405C-81D2-642CEF04595A}" presName="level3hierChild" presStyleCnt="0"/>
      <dgm:spPr/>
    </dgm:pt>
    <dgm:pt modelId="{78BFFEDB-48BC-4492-8F10-F4250FFC2066}" type="pres">
      <dgm:prSet presAssocID="{DD018659-C4FC-416F-B6B6-154AC5EA3F28}" presName="conn2-1" presStyleLbl="parChTrans1D4" presStyleIdx="6" presStyleCnt="8"/>
      <dgm:spPr/>
    </dgm:pt>
    <dgm:pt modelId="{5A03054F-DCD5-4609-A267-FC1F53D365E7}" type="pres">
      <dgm:prSet presAssocID="{DD018659-C4FC-416F-B6B6-154AC5EA3F28}" presName="connTx" presStyleLbl="parChTrans1D4" presStyleIdx="6" presStyleCnt="8"/>
      <dgm:spPr/>
    </dgm:pt>
    <dgm:pt modelId="{1655E5C0-00DC-41B9-BCFA-6D4E7A03BBFB}" type="pres">
      <dgm:prSet presAssocID="{6710312A-2033-4DE1-B00E-55E64CF93FC6}" presName="root2" presStyleCnt="0"/>
      <dgm:spPr/>
    </dgm:pt>
    <dgm:pt modelId="{8C42D8F7-7E1B-49F0-8FAD-22D9D7814FE6}" type="pres">
      <dgm:prSet presAssocID="{6710312A-2033-4DE1-B00E-55E64CF93FC6}" presName="LevelTwoTextNode" presStyleLbl="node4" presStyleIdx="6" presStyleCnt="8" custLinFactY="192735" custLinFactNeighborX="222" custLinFactNeighborY="200000">
        <dgm:presLayoutVars>
          <dgm:chPref val="3"/>
        </dgm:presLayoutVars>
      </dgm:prSet>
      <dgm:spPr/>
    </dgm:pt>
    <dgm:pt modelId="{193DC092-1510-43F6-A006-874FAD8D82FB}" type="pres">
      <dgm:prSet presAssocID="{6710312A-2033-4DE1-B00E-55E64CF93FC6}" presName="level3hierChild" presStyleCnt="0"/>
      <dgm:spPr/>
    </dgm:pt>
    <dgm:pt modelId="{032EE466-C684-4426-873B-467471890A53}" type="pres">
      <dgm:prSet presAssocID="{B080814F-95AE-4D9B-8E16-FB908783FDE6}" presName="conn2-1" presStyleLbl="parChTrans1D3" presStyleIdx="4" presStyleCnt="5"/>
      <dgm:spPr/>
    </dgm:pt>
    <dgm:pt modelId="{A809A939-30F3-45C8-933E-A5A0081811DB}" type="pres">
      <dgm:prSet presAssocID="{B080814F-95AE-4D9B-8E16-FB908783FDE6}" presName="connTx" presStyleLbl="parChTrans1D3" presStyleIdx="4" presStyleCnt="5"/>
      <dgm:spPr/>
    </dgm:pt>
    <dgm:pt modelId="{BB56F69F-C5E4-4C6F-928E-A4CE829386A3}" type="pres">
      <dgm:prSet presAssocID="{4F386B23-5176-474A-B814-8E1162608B0B}" presName="root2" presStyleCnt="0"/>
      <dgm:spPr/>
    </dgm:pt>
    <dgm:pt modelId="{C5F73E8D-3359-4663-8251-1B3EA9B3AD15}" type="pres">
      <dgm:prSet presAssocID="{4F386B23-5176-474A-B814-8E1162608B0B}" presName="LevelTwoTextNode" presStyleLbl="node3" presStyleIdx="4" presStyleCnt="5" custLinFactY="52354" custLinFactNeighborX="1161" custLinFactNeighborY="100000">
        <dgm:presLayoutVars>
          <dgm:chPref val="3"/>
        </dgm:presLayoutVars>
      </dgm:prSet>
      <dgm:spPr/>
    </dgm:pt>
    <dgm:pt modelId="{D9F58885-3F5C-4792-AA23-02EDCD13B7A6}" type="pres">
      <dgm:prSet presAssocID="{4F386B23-5176-474A-B814-8E1162608B0B}" presName="level3hierChild" presStyleCnt="0"/>
      <dgm:spPr/>
    </dgm:pt>
    <dgm:pt modelId="{E4C0D171-DBE2-4259-8445-BCD31CF92562}" type="pres">
      <dgm:prSet presAssocID="{B926A8A2-1F00-4D5A-89EA-9D15C2D91AD5}" presName="conn2-1" presStyleLbl="parChTrans1D4" presStyleIdx="7" presStyleCnt="8"/>
      <dgm:spPr/>
    </dgm:pt>
    <dgm:pt modelId="{D2009D5C-0304-4984-98A2-C7033CC7132C}" type="pres">
      <dgm:prSet presAssocID="{B926A8A2-1F00-4D5A-89EA-9D15C2D91AD5}" presName="connTx" presStyleLbl="parChTrans1D4" presStyleIdx="7" presStyleCnt="8"/>
      <dgm:spPr/>
    </dgm:pt>
    <dgm:pt modelId="{8793EC1C-6D89-400C-9FFE-EA781D421215}" type="pres">
      <dgm:prSet presAssocID="{5AC371A5-A7A1-4C49-AC4D-BECD63471415}" presName="root2" presStyleCnt="0"/>
      <dgm:spPr/>
    </dgm:pt>
    <dgm:pt modelId="{FA1009BB-1E95-4683-BAA5-82466F41CB9D}" type="pres">
      <dgm:prSet presAssocID="{5AC371A5-A7A1-4C49-AC4D-BECD63471415}" presName="LevelTwoTextNode" presStyleLbl="node4" presStyleIdx="7" presStyleCnt="8" custLinFactY="100000" custLinFactNeighborX="-581" custLinFactNeighborY="153288">
        <dgm:presLayoutVars>
          <dgm:chPref val="3"/>
        </dgm:presLayoutVars>
      </dgm:prSet>
      <dgm:spPr/>
    </dgm:pt>
    <dgm:pt modelId="{DDDDA4E7-6B44-465F-9228-377967C08017}" type="pres">
      <dgm:prSet presAssocID="{5AC371A5-A7A1-4C49-AC4D-BECD63471415}" presName="level3hierChild" presStyleCnt="0"/>
      <dgm:spPr/>
    </dgm:pt>
  </dgm:ptLst>
  <dgm:cxnLst>
    <dgm:cxn modelId="{32EA8301-CB2F-48AE-951D-72BA1D7821C2}" type="presOf" srcId="{B926A8A2-1F00-4D5A-89EA-9D15C2D91AD5}" destId="{D2009D5C-0304-4984-98A2-C7033CC7132C}" srcOrd="1" destOrd="0" presId="urn:microsoft.com/office/officeart/2008/layout/HorizontalMultiLevelHierarchy"/>
    <dgm:cxn modelId="{C8DFE701-EB35-4654-9CC3-FDCFF2DA247E}" type="presOf" srcId="{DD018659-C4FC-416F-B6B6-154AC5EA3F28}" destId="{5A03054F-DCD5-4609-A267-FC1F53D365E7}" srcOrd="1" destOrd="0" presId="urn:microsoft.com/office/officeart/2008/layout/HorizontalMultiLevelHierarchy"/>
    <dgm:cxn modelId="{BB659704-2012-4D1A-8111-4E1B70AF3456}" type="presOf" srcId="{592D8A4D-0D07-4D49-B960-C331AC7B6AEA}" destId="{6341FDAE-25F4-49FF-9A02-F11E5FC97331}" srcOrd="1" destOrd="0" presId="urn:microsoft.com/office/officeart/2008/layout/HorizontalMultiLevelHierarchy"/>
    <dgm:cxn modelId="{66B0E40A-11E5-45B1-96B9-71586360D9C1}" type="presOf" srcId="{4F386B23-5176-474A-B814-8E1162608B0B}" destId="{C5F73E8D-3359-4663-8251-1B3EA9B3AD15}" srcOrd="0" destOrd="0" presId="urn:microsoft.com/office/officeart/2008/layout/HorizontalMultiLevelHierarchy"/>
    <dgm:cxn modelId="{EE85B70E-1814-4B18-9468-0717BDBA4308}" srcId="{97A81836-D90E-4619-AA20-CEF27BB11718}" destId="{F5705BF3-2954-4B30-8DCF-7FB16BFF1C67}" srcOrd="0" destOrd="0" parTransId="{CB671E33-BF4D-409B-93D1-B9E1618FAD9D}" sibTransId="{497BE3E3-E4EA-4A40-AD94-ABA7374D7DD4}"/>
    <dgm:cxn modelId="{7EB6270F-ECEC-4AE0-9AE7-4A08CECD8B07}" type="presOf" srcId="{66B67E87-B98B-470C-9D08-990C10299707}" destId="{4EA4824E-3607-4817-A3F8-B895C4765A98}" srcOrd="0" destOrd="0" presId="urn:microsoft.com/office/officeart/2008/layout/HorizontalMultiLevelHierarchy"/>
    <dgm:cxn modelId="{EB478A10-F21D-43D4-8203-EF6E184F6903}" type="presOf" srcId="{F4100445-688A-4789-A9A9-D4785112B362}" destId="{270F8BFA-49EE-4126-A410-97B9D5687C7C}" srcOrd="1" destOrd="0" presId="urn:microsoft.com/office/officeart/2008/layout/HorizontalMultiLevelHierarchy"/>
    <dgm:cxn modelId="{37073623-DA2F-4CCF-BA39-A6F71094A97A}" type="presOf" srcId="{1F4F15DD-8305-442B-8127-7F8EF2BFE4C2}" destId="{A31AB01F-7D04-417E-8FCF-35113785DCA7}" srcOrd="0" destOrd="0" presId="urn:microsoft.com/office/officeart/2008/layout/HorizontalMultiLevelHierarchy"/>
    <dgm:cxn modelId="{4824AB2A-739F-4E3F-BC20-9EE2C0E7B1D1}" type="presOf" srcId="{3F574280-3DA0-4F90-86F6-158801FE09D2}" destId="{F90436C9-4F94-4980-8AA4-B11E07F48560}" srcOrd="0" destOrd="0" presId="urn:microsoft.com/office/officeart/2008/layout/HorizontalMultiLevelHierarchy"/>
    <dgm:cxn modelId="{70CD732C-D03C-4F75-A8A8-AF653FB1FE57}" srcId="{175E8149-C2C2-4073-8DB4-3C3EDE3A678E}" destId="{C90029C1-D35C-418D-AB87-72130A3FA4F7}" srcOrd="0" destOrd="0" parTransId="{812E88B1-8DCE-463F-9D87-3884F09FB76B}" sibTransId="{E2CA469B-01BE-4CB6-8BC5-C378865AD840}"/>
    <dgm:cxn modelId="{CA13C92D-5DA4-46CD-892E-6AEB73315669}" type="presOf" srcId="{B9158188-11F4-4C49-A756-6C827A24C70C}" destId="{ED4A4C1A-2158-434C-AD95-80B5B07E38C9}" srcOrd="1" destOrd="0" presId="urn:microsoft.com/office/officeart/2008/layout/HorizontalMultiLevelHierarchy"/>
    <dgm:cxn modelId="{9BA72A2F-6D2B-43C6-AA89-EEFD9EB4DD68}" type="presOf" srcId="{A6D07D21-D386-4F34-9DDE-ADFE2766B6C0}" destId="{FDD2EC20-2B54-487C-86EB-DB9D2C30C174}" srcOrd="1" destOrd="0" presId="urn:microsoft.com/office/officeart/2008/layout/HorizontalMultiLevelHierarchy"/>
    <dgm:cxn modelId="{9ED37834-A8B6-4287-A275-6A06B135418F}" srcId="{97A81836-D90E-4619-AA20-CEF27BB11718}" destId="{41398A0A-2E51-4394-8F34-BC7E7C7622FF}" srcOrd="1" destOrd="0" parTransId="{66B67E87-B98B-470C-9D08-990C10299707}" sibTransId="{88A849AB-4168-4FA5-A4F8-6C37F3482D12}"/>
    <dgm:cxn modelId="{C16B8935-B142-4436-A04F-10989584D7EF}" type="presOf" srcId="{FFEC4A43-0530-4ABB-B510-A75C00235C41}" destId="{E3DEA323-8C7A-490A-8D66-D5F4792D97EC}" srcOrd="0" destOrd="0" presId="urn:microsoft.com/office/officeart/2008/layout/HorizontalMultiLevelHierarchy"/>
    <dgm:cxn modelId="{95243939-367F-4BDF-A499-D70B48C32577}" type="presOf" srcId="{FDEE59FE-E11D-44CC-A481-A5B5F0C374E7}" destId="{5EEB926A-613E-41FC-BFDB-8A8C7B873DD3}" srcOrd="0" destOrd="0" presId="urn:microsoft.com/office/officeart/2008/layout/HorizontalMultiLevelHierarchy"/>
    <dgm:cxn modelId="{7F876165-A42F-41E5-9722-6C7215B2C9A4}" type="presOf" srcId="{66B67E87-B98B-470C-9D08-990C10299707}" destId="{1719B0A6-320A-4E65-AE5A-5DF13C037664}" srcOrd="1" destOrd="0" presId="urn:microsoft.com/office/officeart/2008/layout/HorizontalMultiLevelHierarchy"/>
    <dgm:cxn modelId="{55274F65-A341-4074-A4BC-8B78C85F8E60}" srcId="{D03202A4-2224-42D1-AD82-6BB056B0A455}" destId="{97A81836-D90E-4619-AA20-CEF27BB11718}" srcOrd="0" destOrd="0" parTransId="{592D8A4D-0D07-4D49-B960-C331AC7B6AEA}" sibTransId="{B49D32D5-5820-48BD-96E3-0213953522FF}"/>
    <dgm:cxn modelId="{717D7D47-9AF2-4473-9C01-8BC39812CF62}" type="presOf" srcId="{C90029C1-D35C-418D-AB87-72130A3FA4F7}" destId="{01CA4A91-BCA7-4B5B-9429-CD896D3D1903}" srcOrd="0" destOrd="0" presId="urn:microsoft.com/office/officeart/2008/layout/HorizontalMultiLevelHierarchy"/>
    <dgm:cxn modelId="{0422256B-3A0E-4A1F-B8EB-3906614083D4}" type="presOf" srcId="{561D6979-A21D-4FED-94A1-FA7CE4AC88BD}" destId="{C54F9C81-770B-4BB4-A8C7-EFF9CD7353D9}" srcOrd="1" destOrd="0" presId="urn:microsoft.com/office/officeart/2008/layout/HorizontalMultiLevelHierarchy"/>
    <dgm:cxn modelId="{BD42D250-9C46-4AE9-B248-BA3918939723}" type="presOf" srcId="{97A81836-D90E-4619-AA20-CEF27BB11718}" destId="{2353F92A-2608-4A08-8715-FD6B9080E369}" srcOrd="0" destOrd="0" presId="urn:microsoft.com/office/officeart/2008/layout/HorizontalMultiLevelHierarchy"/>
    <dgm:cxn modelId="{DF989B53-E058-411F-9B35-A03BD2082E2B}" srcId="{C90029C1-D35C-418D-AB87-72130A3FA4F7}" destId="{D33D294E-52B4-47D7-BEA4-B37F755B7885}" srcOrd="1" destOrd="0" parTransId="{4BF2F0AA-9F41-4B66-A95E-D01C59FC9575}" sibTransId="{154A3D51-BF84-4F91-A331-195F5A5C4ED1}"/>
    <dgm:cxn modelId="{0E58C554-7AB6-4520-B336-5038260E165B}" type="presOf" srcId="{B080814F-95AE-4D9B-8E16-FB908783FDE6}" destId="{032EE466-C684-4426-873B-467471890A53}" srcOrd="0" destOrd="0" presId="urn:microsoft.com/office/officeart/2008/layout/HorizontalMultiLevelHierarchy"/>
    <dgm:cxn modelId="{C4317B57-74CB-49A5-9076-54AB7B381E4B}" type="presOf" srcId="{DD018659-C4FC-416F-B6B6-154AC5EA3F28}" destId="{78BFFEDB-48BC-4492-8F10-F4250FFC2066}" srcOrd="0" destOrd="0" presId="urn:microsoft.com/office/officeart/2008/layout/HorizontalMultiLevelHierarchy"/>
    <dgm:cxn modelId="{73296D58-D98E-4B75-ADEC-0EE1263510B1}" srcId="{D33D294E-52B4-47D7-BEA4-B37F755B7885}" destId="{D03202A4-2224-42D1-AD82-6BB056B0A455}" srcOrd="0" destOrd="0" parTransId="{3F574280-3DA0-4F90-86F6-158801FE09D2}" sibTransId="{B9B72FCB-A70E-4728-A58B-0F8F9584A63E}"/>
    <dgm:cxn modelId="{47781479-B4D0-43EA-9EE9-B51BDA61B61D}" type="presOf" srcId="{CFDF4367-C003-4FA7-96DE-BFB45AEFFC21}" destId="{B3E14768-C3F1-414D-9523-5181175CE2AA}" srcOrd="0" destOrd="0" presId="urn:microsoft.com/office/officeart/2008/layout/HorizontalMultiLevelHierarchy"/>
    <dgm:cxn modelId="{3016BB59-109D-46F3-894E-0DDFB3FC6DBF}" type="presOf" srcId="{0A7F8133-417F-47D2-8599-7E941631D9C8}" destId="{C4FDF193-CA32-4245-BF33-2CD19B179F59}" srcOrd="0" destOrd="0" presId="urn:microsoft.com/office/officeart/2008/layout/HorizontalMultiLevelHierarchy"/>
    <dgm:cxn modelId="{5C8CE17E-1BEB-4ECC-A0B0-5F4C4A922F26}" type="presOf" srcId="{CB671E33-BF4D-409B-93D1-B9E1618FAD9D}" destId="{4B3A5D94-6A05-415E-8296-00A2E535F54E}" srcOrd="1" destOrd="0" presId="urn:microsoft.com/office/officeart/2008/layout/HorizontalMultiLevelHierarchy"/>
    <dgm:cxn modelId="{2B9E1C83-49FE-4DEA-828E-E5AE9905E69A}" type="presOf" srcId="{F6D476A4-9A06-4EC4-B79D-B7163D4B2209}" destId="{6D63B57D-72A3-4242-A49B-9C34114E0386}" srcOrd="0" destOrd="0" presId="urn:microsoft.com/office/officeart/2008/layout/HorizontalMultiLevelHierarchy"/>
    <dgm:cxn modelId="{616B6F85-F10D-4F9E-98A4-CA875CE74809}" type="presOf" srcId="{1F4F15DD-8305-442B-8127-7F8EF2BFE4C2}" destId="{C37EBF52-0DB5-4216-A89D-91166237265D}" srcOrd="1" destOrd="0" presId="urn:microsoft.com/office/officeart/2008/layout/HorizontalMultiLevelHierarchy"/>
    <dgm:cxn modelId="{21E40A8A-51E3-4E78-8953-EEE297BE172F}" srcId="{CFDF4367-C003-4FA7-96DE-BFB45AEFFC21}" destId="{72E950ED-913E-4BFA-AB25-5B408407B5EE}" srcOrd="0" destOrd="0" parTransId="{A6D07D21-D386-4F34-9DDE-ADFE2766B6C0}" sibTransId="{27D75894-A734-4F91-B187-002204A72AAE}"/>
    <dgm:cxn modelId="{1C86608D-8A45-43D2-B205-D3F80088971B}" srcId="{C90029C1-D35C-418D-AB87-72130A3FA4F7}" destId="{CFDF4367-C003-4FA7-96DE-BFB45AEFFC21}" srcOrd="0" destOrd="0" parTransId="{B9158188-11F4-4C49-A756-6C827A24C70C}" sibTransId="{894146E8-0ED1-4CAD-8FE6-E081AF12DA58}"/>
    <dgm:cxn modelId="{24190190-63D5-4FAA-9AF7-63B5EE0C0E42}" type="presOf" srcId="{592D8A4D-0D07-4D49-B960-C331AC7B6AEA}" destId="{780D5A03-414D-4D12-B24E-D6F8BF5A2ECA}" srcOrd="0" destOrd="0" presId="urn:microsoft.com/office/officeart/2008/layout/HorizontalMultiLevelHierarchy"/>
    <dgm:cxn modelId="{E0361790-E222-4058-8355-E57D0894FBAC}" type="presOf" srcId="{4BF2F0AA-9F41-4B66-A95E-D01C59FC9575}" destId="{E0C11EFD-CC53-4D16-AA87-AB649D102440}" srcOrd="1" destOrd="0" presId="urn:microsoft.com/office/officeart/2008/layout/HorizontalMultiLevelHierarchy"/>
    <dgm:cxn modelId="{699C0898-8F1B-4F83-87AF-C832947CE401}" type="presOf" srcId="{5AC371A5-A7A1-4C49-AC4D-BECD63471415}" destId="{FA1009BB-1E95-4683-BAA5-82466F41CB9D}" srcOrd="0" destOrd="0" presId="urn:microsoft.com/office/officeart/2008/layout/HorizontalMultiLevelHierarchy"/>
    <dgm:cxn modelId="{8C65759E-854E-48EF-9033-4BD29BBDA543}" type="presOf" srcId="{41398A0A-2E51-4394-8F34-BC7E7C7622FF}" destId="{219B567D-78AE-4F4C-A60F-79848617DD39}" srcOrd="0" destOrd="0" presId="urn:microsoft.com/office/officeart/2008/layout/HorizontalMultiLevelHierarchy"/>
    <dgm:cxn modelId="{7A94629F-738A-4E26-A5E7-B837142AC1F5}" type="presOf" srcId="{B25D0916-E46D-405C-81D2-642CEF04595A}" destId="{EF42B469-938A-45FC-9F27-E587CAD2236D}" srcOrd="0" destOrd="0" presId="urn:microsoft.com/office/officeart/2008/layout/HorizontalMultiLevelHierarchy"/>
    <dgm:cxn modelId="{26B26EA1-9A30-40B1-A0C2-4BB6CCDFA6CB}" srcId="{41398A0A-2E51-4394-8F34-BC7E7C7622FF}" destId="{B0735672-16ED-4817-BF69-5C8BBF2DFAB3}" srcOrd="1" destOrd="0" parTransId="{FFEC4A43-0530-4ABB-B510-A75C00235C41}" sibTransId="{405DBB1E-CCFD-43BA-9456-E4F0EE7B4384}"/>
    <dgm:cxn modelId="{75A073A4-1552-4DAF-9A1B-C3F5B238F541}" type="presOf" srcId="{D03202A4-2224-42D1-AD82-6BB056B0A455}" destId="{6FFB27C4-E0EE-4119-9FAD-439EB290D5AA}" srcOrd="0" destOrd="0" presId="urn:microsoft.com/office/officeart/2008/layout/HorizontalMultiLevelHierarchy"/>
    <dgm:cxn modelId="{56CC8CA6-EE24-44FC-AB82-5EEE3AD09D78}" srcId="{B0735672-16ED-4817-BF69-5C8BBF2DFAB3}" destId="{B25D0916-E46D-405C-81D2-642CEF04595A}" srcOrd="0" destOrd="0" parTransId="{FDEE59FE-E11D-44CC-A481-A5B5F0C374E7}" sibTransId="{42D687ED-B9B5-435D-BCD9-8588E8967A9E}"/>
    <dgm:cxn modelId="{1F6301AF-D6F6-4C17-8A10-CE26A3988B82}" srcId="{41398A0A-2E51-4394-8F34-BC7E7C7622FF}" destId="{25238CFE-5CE7-4759-927A-76B94CF3FB89}" srcOrd="0" destOrd="0" parTransId="{1F4F15DD-8305-442B-8127-7F8EF2BFE4C2}" sibTransId="{CBF2B0A8-4614-45F2-A3AA-064B0302B2E3}"/>
    <dgm:cxn modelId="{E63080AF-69C9-4D2D-AADA-BC2DE8564EFB}" srcId="{4F386B23-5176-474A-B814-8E1162608B0B}" destId="{5AC371A5-A7A1-4C49-AC4D-BECD63471415}" srcOrd="0" destOrd="0" parTransId="{B926A8A2-1F00-4D5A-89EA-9D15C2D91AD5}" sibTransId="{9AF8031C-5494-456C-AA8E-5BCB4F7DA269}"/>
    <dgm:cxn modelId="{79E0C0B1-BCF3-428C-BA4C-9232F22207A4}" type="presOf" srcId="{F5705BF3-2954-4B30-8DCF-7FB16BFF1C67}" destId="{DD2729A2-F9D3-4736-B488-AB4335431746}" srcOrd="0" destOrd="0" presId="urn:microsoft.com/office/officeart/2008/layout/HorizontalMultiLevelHierarchy"/>
    <dgm:cxn modelId="{D09BF0B2-4CCF-480C-AC01-9B9737CDE116}" type="presOf" srcId="{B0735672-16ED-4817-BF69-5C8BBF2DFAB3}" destId="{6350893B-C993-4564-B017-F4F86F23894E}" srcOrd="0" destOrd="0" presId="urn:microsoft.com/office/officeart/2008/layout/HorizontalMultiLevelHierarchy"/>
    <dgm:cxn modelId="{FA5205B4-DDF8-4032-8C85-7C22E3E8B5A0}" type="presOf" srcId="{B9158188-11F4-4C49-A756-6C827A24C70C}" destId="{F6865CA8-A1CF-421D-8563-D0391D476B9F}" srcOrd="0" destOrd="0" presId="urn:microsoft.com/office/officeart/2008/layout/HorizontalMultiLevelHierarchy"/>
    <dgm:cxn modelId="{3831D1B7-E2EA-4E86-9D21-9AFADC021ECC}" type="presOf" srcId="{175E8149-C2C2-4073-8DB4-3C3EDE3A678E}" destId="{AF19E7A0-6EC4-4660-9E6C-67BE565C9441}" srcOrd="0" destOrd="0" presId="urn:microsoft.com/office/officeart/2008/layout/HorizontalMultiLevelHierarchy"/>
    <dgm:cxn modelId="{41D01BBA-3295-46FF-8BA9-3B9ABBFE1220}" type="presOf" srcId="{FDEE59FE-E11D-44CC-A481-A5B5F0C374E7}" destId="{C2CB8601-EC65-4546-A069-D6014BC54868}" srcOrd="1" destOrd="0" presId="urn:microsoft.com/office/officeart/2008/layout/HorizontalMultiLevelHierarchy"/>
    <dgm:cxn modelId="{712A56BB-D40E-4F3A-AA66-8CD171850C63}" srcId="{CFDF4367-C003-4FA7-96DE-BFB45AEFFC21}" destId="{F6D476A4-9A06-4EC4-B79D-B7163D4B2209}" srcOrd="2" destOrd="0" parTransId="{561D6979-A21D-4FED-94A1-FA7CE4AC88BD}" sibTransId="{5F593EEA-777D-4915-98D8-8C7FD02CF525}"/>
    <dgm:cxn modelId="{A29659BB-1D30-47C5-B7B9-971143864248}" type="presOf" srcId="{6710312A-2033-4DE1-B00E-55E64CF93FC6}" destId="{8C42D8F7-7E1B-49F0-8FAD-22D9D7814FE6}" srcOrd="0" destOrd="0" presId="urn:microsoft.com/office/officeart/2008/layout/HorizontalMultiLevelHierarchy"/>
    <dgm:cxn modelId="{6A74C4BE-57FC-4C31-B8E5-6A215AE8792E}" srcId="{D33D294E-52B4-47D7-BEA4-B37F755B7885}" destId="{4F386B23-5176-474A-B814-8E1162608B0B}" srcOrd="1" destOrd="0" parTransId="{B080814F-95AE-4D9B-8E16-FB908783FDE6}" sibTransId="{25570DE6-FA33-4203-B56D-3AEC7C7C3A4B}"/>
    <dgm:cxn modelId="{E20984C4-B3B0-421F-804D-DE2C44C5B49B}" type="presOf" srcId="{3F574280-3DA0-4F90-86F6-158801FE09D2}" destId="{C4209195-F3F5-495D-A0FC-54A2EDF8BA5E}" srcOrd="1" destOrd="0" presId="urn:microsoft.com/office/officeart/2008/layout/HorizontalMultiLevelHierarchy"/>
    <dgm:cxn modelId="{CC2036C5-CCBA-4ED0-9A90-AA7DBE7756E0}" type="presOf" srcId="{561D6979-A21D-4FED-94A1-FA7CE4AC88BD}" destId="{7549562E-14C1-4422-AEB4-24A2FC5F9C96}" srcOrd="0" destOrd="0" presId="urn:microsoft.com/office/officeart/2008/layout/HorizontalMultiLevelHierarchy"/>
    <dgm:cxn modelId="{1A213FCF-C5DD-4D32-8B55-5BC8CDDB8FB4}" type="presOf" srcId="{D33D294E-52B4-47D7-BEA4-B37F755B7885}" destId="{60DF1462-3D87-4A5A-8C64-DA147DD25D92}" srcOrd="0" destOrd="0" presId="urn:microsoft.com/office/officeart/2008/layout/HorizontalMultiLevelHierarchy"/>
    <dgm:cxn modelId="{1AF145D1-A36A-44B1-973D-82C02A9AFE49}" type="presOf" srcId="{B080814F-95AE-4D9B-8E16-FB908783FDE6}" destId="{A809A939-30F3-45C8-933E-A5A0081811DB}" srcOrd="1" destOrd="0" presId="urn:microsoft.com/office/officeart/2008/layout/HorizontalMultiLevelHierarchy"/>
    <dgm:cxn modelId="{7E3E24D6-2A3B-44D4-8000-DF2AF07F23A3}" type="presOf" srcId="{CB671E33-BF4D-409B-93D1-B9E1618FAD9D}" destId="{CE7B187B-8D06-49DE-B537-AE63B1CE99D3}" srcOrd="0" destOrd="0" presId="urn:microsoft.com/office/officeart/2008/layout/HorizontalMultiLevelHierarchy"/>
    <dgm:cxn modelId="{A0BB67D7-468C-4655-A378-1B2A409B65F8}" type="presOf" srcId="{25238CFE-5CE7-4759-927A-76B94CF3FB89}" destId="{99C0D2BC-4832-495A-9ED3-5EC82DCD6FBF}" srcOrd="0" destOrd="0" presId="urn:microsoft.com/office/officeart/2008/layout/HorizontalMultiLevelHierarchy"/>
    <dgm:cxn modelId="{2196D4DA-E4C3-4F08-A383-2A649AB458FD}" type="presOf" srcId="{F4100445-688A-4789-A9A9-D4785112B362}" destId="{95985635-79B8-4813-9C92-F8D79E2178B9}" srcOrd="0" destOrd="0" presId="urn:microsoft.com/office/officeart/2008/layout/HorizontalMultiLevelHierarchy"/>
    <dgm:cxn modelId="{FAEC0FE0-E932-4097-AA59-5F2668F63E76}" type="presOf" srcId="{4BF2F0AA-9F41-4B66-A95E-D01C59FC9575}" destId="{A9C01E46-9832-419B-9805-68E860D15110}" srcOrd="0" destOrd="0" presId="urn:microsoft.com/office/officeart/2008/layout/HorizontalMultiLevelHierarchy"/>
    <dgm:cxn modelId="{5D26C4E3-3B53-4DD0-83CF-7473C5EDB2A7}" type="presOf" srcId="{A6D07D21-D386-4F34-9DDE-ADFE2766B6C0}" destId="{6680B4F5-5CFF-4169-8907-00C80B537119}" srcOrd="0" destOrd="0" presId="urn:microsoft.com/office/officeart/2008/layout/HorizontalMultiLevelHierarchy"/>
    <dgm:cxn modelId="{434546E4-ADD8-4F7F-B92B-BDD7234EC432}" type="presOf" srcId="{72E950ED-913E-4BFA-AB25-5B408407B5EE}" destId="{0E9EA5B5-9EE7-4B2D-BECD-46E872070151}" srcOrd="0" destOrd="0" presId="urn:microsoft.com/office/officeart/2008/layout/HorizontalMultiLevelHierarchy"/>
    <dgm:cxn modelId="{B603C1EC-6FC0-423D-A42D-6DFA4BFEF504}" srcId="{B0735672-16ED-4817-BF69-5C8BBF2DFAB3}" destId="{6710312A-2033-4DE1-B00E-55E64CF93FC6}" srcOrd="1" destOrd="0" parTransId="{DD018659-C4FC-416F-B6B6-154AC5EA3F28}" sibTransId="{CEB648FA-FC3F-4100-84C6-E1720074204D}"/>
    <dgm:cxn modelId="{D9FAB5ED-B92E-4988-A544-EC035794D719}" srcId="{CFDF4367-C003-4FA7-96DE-BFB45AEFFC21}" destId="{0A7F8133-417F-47D2-8599-7E941631D9C8}" srcOrd="1" destOrd="0" parTransId="{F4100445-688A-4789-A9A9-D4785112B362}" sibTransId="{FACE3D9E-EE34-4995-8524-7DF40E6EC1D8}"/>
    <dgm:cxn modelId="{8FF942F1-55C6-472D-BA81-8BDE15BD48F3}" type="presOf" srcId="{B926A8A2-1F00-4D5A-89EA-9D15C2D91AD5}" destId="{E4C0D171-DBE2-4259-8445-BCD31CF92562}" srcOrd="0" destOrd="0" presId="urn:microsoft.com/office/officeart/2008/layout/HorizontalMultiLevelHierarchy"/>
    <dgm:cxn modelId="{F56613F2-B8AE-4656-AC8D-F03C8FE93098}" type="presOf" srcId="{FFEC4A43-0530-4ABB-B510-A75C00235C41}" destId="{0860DAAC-AE9C-47C0-95E4-9A9F7B2431AC}" srcOrd="1" destOrd="0" presId="urn:microsoft.com/office/officeart/2008/layout/HorizontalMultiLevelHierarchy"/>
    <dgm:cxn modelId="{D955321D-5324-4447-81FD-2ADAB4B5531C}" type="presParOf" srcId="{AF19E7A0-6EC4-4660-9E6C-67BE565C9441}" destId="{81633E32-6173-4A67-8340-772899BB7198}" srcOrd="0" destOrd="0" presId="urn:microsoft.com/office/officeart/2008/layout/HorizontalMultiLevelHierarchy"/>
    <dgm:cxn modelId="{BC9046F6-82AB-4DAE-9889-3A00A05E801D}" type="presParOf" srcId="{81633E32-6173-4A67-8340-772899BB7198}" destId="{01CA4A91-BCA7-4B5B-9429-CD896D3D1903}" srcOrd="0" destOrd="0" presId="urn:microsoft.com/office/officeart/2008/layout/HorizontalMultiLevelHierarchy"/>
    <dgm:cxn modelId="{A6B9EAC5-5886-40D7-93C9-E542B47B479A}" type="presParOf" srcId="{81633E32-6173-4A67-8340-772899BB7198}" destId="{C5491F1F-B30B-4C6B-BDA5-11A49C9A9CC1}" srcOrd="1" destOrd="0" presId="urn:microsoft.com/office/officeart/2008/layout/HorizontalMultiLevelHierarchy"/>
    <dgm:cxn modelId="{ACB10951-3C86-466D-8396-741F5CCC5B6E}" type="presParOf" srcId="{C5491F1F-B30B-4C6B-BDA5-11A49C9A9CC1}" destId="{F6865CA8-A1CF-421D-8563-D0391D476B9F}" srcOrd="0" destOrd="0" presId="urn:microsoft.com/office/officeart/2008/layout/HorizontalMultiLevelHierarchy"/>
    <dgm:cxn modelId="{5FBA3BE5-D137-4169-A076-2FFA0814BE3B}" type="presParOf" srcId="{F6865CA8-A1CF-421D-8563-D0391D476B9F}" destId="{ED4A4C1A-2158-434C-AD95-80B5B07E38C9}" srcOrd="0" destOrd="0" presId="urn:microsoft.com/office/officeart/2008/layout/HorizontalMultiLevelHierarchy"/>
    <dgm:cxn modelId="{4C8608B1-BBB1-4B34-9B6A-7D6DDB21755B}" type="presParOf" srcId="{C5491F1F-B30B-4C6B-BDA5-11A49C9A9CC1}" destId="{2BEFE715-1265-46D3-A1AA-EE2EECFAC150}" srcOrd="1" destOrd="0" presId="urn:microsoft.com/office/officeart/2008/layout/HorizontalMultiLevelHierarchy"/>
    <dgm:cxn modelId="{6005163A-BA14-430A-9FEF-41B4F1EB1912}" type="presParOf" srcId="{2BEFE715-1265-46D3-A1AA-EE2EECFAC150}" destId="{B3E14768-C3F1-414D-9523-5181175CE2AA}" srcOrd="0" destOrd="0" presId="urn:microsoft.com/office/officeart/2008/layout/HorizontalMultiLevelHierarchy"/>
    <dgm:cxn modelId="{E8BA3773-AFC9-4458-8064-82CA7372800E}" type="presParOf" srcId="{2BEFE715-1265-46D3-A1AA-EE2EECFAC150}" destId="{13A3F38C-412C-4779-9A8E-72ABFBD62825}" srcOrd="1" destOrd="0" presId="urn:microsoft.com/office/officeart/2008/layout/HorizontalMultiLevelHierarchy"/>
    <dgm:cxn modelId="{3884B147-0083-4041-9BC7-F74EB938ADE1}" type="presParOf" srcId="{13A3F38C-412C-4779-9A8E-72ABFBD62825}" destId="{6680B4F5-5CFF-4169-8907-00C80B537119}" srcOrd="0" destOrd="0" presId="urn:microsoft.com/office/officeart/2008/layout/HorizontalMultiLevelHierarchy"/>
    <dgm:cxn modelId="{5A2E2326-5EAF-49B5-A946-0C07E7480318}" type="presParOf" srcId="{6680B4F5-5CFF-4169-8907-00C80B537119}" destId="{FDD2EC20-2B54-487C-86EB-DB9D2C30C174}" srcOrd="0" destOrd="0" presId="urn:microsoft.com/office/officeart/2008/layout/HorizontalMultiLevelHierarchy"/>
    <dgm:cxn modelId="{1D423A1D-924A-43FA-AD3B-2C2734885E3C}" type="presParOf" srcId="{13A3F38C-412C-4779-9A8E-72ABFBD62825}" destId="{58DCF1E3-7EFA-476A-A2DD-7CDDC1217EA2}" srcOrd="1" destOrd="0" presId="urn:microsoft.com/office/officeart/2008/layout/HorizontalMultiLevelHierarchy"/>
    <dgm:cxn modelId="{CB75AA24-801C-4E0F-A81A-833C504D2A15}" type="presParOf" srcId="{58DCF1E3-7EFA-476A-A2DD-7CDDC1217EA2}" destId="{0E9EA5B5-9EE7-4B2D-BECD-46E872070151}" srcOrd="0" destOrd="0" presId="urn:microsoft.com/office/officeart/2008/layout/HorizontalMultiLevelHierarchy"/>
    <dgm:cxn modelId="{C2F556A3-A0FF-474B-B47B-21BEEC47C782}" type="presParOf" srcId="{58DCF1E3-7EFA-476A-A2DD-7CDDC1217EA2}" destId="{1828972D-B0F6-4B32-9EE7-876EA3178D30}" srcOrd="1" destOrd="0" presId="urn:microsoft.com/office/officeart/2008/layout/HorizontalMultiLevelHierarchy"/>
    <dgm:cxn modelId="{24A7184F-F04A-4C2D-9CF0-11DD04745CC0}" type="presParOf" srcId="{13A3F38C-412C-4779-9A8E-72ABFBD62825}" destId="{95985635-79B8-4813-9C92-F8D79E2178B9}" srcOrd="2" destOrd="0" presId="urn:microsoft.com/office/officeart/2008/layout/HorizontalMultiLevelHierarchy"/>
    <dgm:cxn modelId="{B00544D0-A2F1-42F5-9A45-8C7266A82619}" type="presParOf" srcId="{95985635-79B8-4813-9C92-F8D79E2178B9}" destId="{270F8BFA-49EE-4126-A410-97B9D5687C7C}" srcOrd="0" destOrd="0" presId="urn:microsoft.com/office/officeart/2008/layout/HorizontalMultiLevelHierarchy"/>
    <dgm:cxn modelId="{040879C4-7B07-41CE-BD78-CA9A997B0C1D}" type="presParOf" srcId="{13A3F38C-412C-4779-9A8E-72ABFBD62825}" destId="{75853802-286F-4825-9500-78BE8EE3AB35}" srcOrd="3" destOrd="0" presId="urn:microsoft.com/office/officeart/2008/layout/HorizontalMultiLevelHierarchy"/>
    <dgm:cxn modelId="{CE29B2AD-227F-443D-B782-45A7233FD998}" type="presParOf" srcId="{75853802-286F-4825-9500-78BE8EE3AB35}" destId="{C4FDF193-CA32-4245-BF33-2CD19B179F59}" srcOrd="0" destOrd="0" presId="urn:microsoft.com/office/officeart/2008/layout/HorizontalMultiLevelHierarchy"/>
    <dgm:cxn modelId="{3E0ADAEB-07CF-4999-82F8-5B5EAB9C8CCB}" type="presParOf" srcId="{75853802-286F-4825-9500-78BE8EE3AB35}" destId="{0CED6FDD-3FF3-4185-BFFB-BCA3E1DF2AA7}" srcOrd="1" destOrd="0" presId="urn:microsoft.com/office/officeart/2008/layout/HorizontalMultiLevelHierarchy"/>
    <dgm:cxn modelId="{5D97242A-334F-4EB1-BD10-FD6A783BF077}" type="presParOf" srcId="{13A3F38C-412C-4779-9A8E-72ABFBD62825}" destId="{7549562E-14C1-4422-AEB4-24A2FC5F9C96}" srcOrd="4" destOrd="0" presId="urn:microsoft.com/office/officeart/2008/layout/HorizontalMultiLevelHierarchy"/>
    <dgm:cxn modelId="{14490215-F2DD-491C-82A1-5ACE68C0BEA0}" type="presParOf" srcId="{7549562E-14C1-4422-AEB4-24A2FC5F9C96}" destId="{C54F9C81-770B-4BB4-A8C7-EFF9CD7353D9}" srcOrd="0" destOrd="0" presId="urn:microsoft.com/office/officeart/2008/layout/HorizontalMultiLevelHierarchy"/>
    <dgm:cxn modelId="{FAF3D69F-74C3-434B-B412-69B2714E9299}" type="presParOf" srcId="{13A3F38C-412C-4779-9A8E-72ABFBD62825}" destId="{A490F710-D066-4125-9501-261F0329373B}" srcOrd="5" destOrd="0" presId="urn:microsoft.com/office/officeart/2008/layout/HorizontalMultiLevelHierarchy"/>
    <dgm:cxn modelId="{14776787-DF1B-4596-8B34-C70149B9CFD9}" type="presParOf" srcId="{A490F710-D066-4125-9501-261F0329373B}" destId="{6D63B57D-72A3-4242-A49B-9C34114E0386}" srcOrd="0" destOrd="0" presId="urn:microsoft.com/office/officeart/2008/layout/HorizontalMultiLevelHierarchy"/>
    <dgm:cxn modelId="{CAB1CF0F-347C-4BDB-AC45-04225531C2D0}" type="presParOf" srcId="{A490F710-D066-4125-9501-261F0329373B}" destId="{5D057DA1-8B15-4EA3-8B1E-AFC0351D315E}" srcOrd="1" destOrd="0" presId="urn:microsoft.com/office/officeart/2008/layout/HorizontalMultiLevelHierarchy"/>
    <dgm:cxn modelId="{229D7D09-94F1-4EB3-B0BE-891233CEA946}" type="presParOf" srcId="{C5491F1F-B30B-4C6B-BDA5-11A49C9A9CC1}" destId="{A9C01E46-9832-419B-9805-68E860D15110}" srcOrd="2" destOrd="0" presId="urn:microsoft.com/office/officeart/2008/layout/HorizontalMultiLevelHierarchy"/>
    <dgm:cxn modelId="{8F3BD166-0C91-40F3-A577-08C7076758FD}" type="presParOf" srcId="{A9C01E46-9832-419B-9805-68E860D15110}" destId="{E0C11EFD-CC53-4D16-AA87-AB649D102440}" srcOrd="0" destOrd="0" presId="urn:microsoft.com/office/officeart/2008/layout/HorizontalMultiLevelHierarchy"/>
    <dgm:cxn modelId="{5DC8DC88-4C6C-4696-AC51-A3E85CBC607B}" type="presParOf" srcId="{C5491F1F-B30B-4C6B-BDA5-11A49C9A9CC1}" destId="{081D859F-0B41-4F4D-B0EF-52D40A35F94E}" srcOrd="3" destOrd="0" presId="urn:microsoft.com/office/officeart/2008/layout/HorizontalMultiLevelHierarchy"/>
    <dgm:cxn modelId="{B5BD8FAB-4F70-4075-AF46-EE0114595AB1}" type="presParOf" srcId="{081D859F-0B41-4F4D-B0EF-52D40A35F94E}" destId="{60DF1462-3D87-4A5A-8C64-DA147DD25D92}" srcOrd="0" destOrd="0" presId="urn:microsoft.com/office/officeart/2008/layout/HorizontalMultiLevelHierarchy"/>
    <dgm:cxn modelId="{18F969CC-0394-4B60-B7EE-6BEB53ABBA04}" type="presParOf" srcId="{081D859F-0B41-4F4D-B0EF-52D40A35F94E}" destId="{30F8408F-D748-4FF6-A401-B16BBDA46A4A}" srcOrd="1" destOrd="0" presId="urn:microsoft.com/office/officeart/2008/layout/HorizontalMultiLevelHierarchy"/>
    <dgm:cxn modelId="{7121AC3A-03E1-4202-A86D-CD3ADCA6761D}" type="presParOf" srcId="{30F8408F-D748-4FF6-A401-B16BBDA46A4A}" destId="{F90436C9-4F94-4980-8AA4-B11E07F48560}" srcOrd="0" destOrd="0" presId="urn:microsoft.com/office/officeart/2008/layout/HorizontalMultiLevelHierarchy"/>
    <dgm:cxn modelId="{E68D96EE-1202-4B96-9A8B-BC0DFD577ABF}" type="presParOf" srcId="{F90436C9-4F94-4980-8AA4-B11E07F48560}" destId="{C4209195-F3F5-495D-A0FC-54A2EDF8BA5E}" srcOrd="0" destOrd="0" presId="urn:microsoft.com/office/officeart/2008/layout/HorizontalMultiLevelHierarchy"/>
    <dgm:cxn modelId="{1FBE1C77-589C-474C-A89A-BCE57C26B3FF}" type="presParOf" srcId="{30F8408F-D748-4FF6-A401-B16BBDA46A4A}" destId="{03EFF4C9-CFE6-4087-99BA-66E731C47392}" srcOrd="1" destOrd="0" presId="urn:microsoft.com/office/officeart/2008/layout/HorizontalMultiLevelHierarchy"/>
    <dgm:cxn modelId="{6E3B7BEC-068A-4A7C-AC29-401CC38A674C}" type="presParOf" srcId="{03EFF4C9-CFE6-4087-99BA-66E731C47392}" destId="{6FFB27C4-E0EE-4119-9FAD-439EB290D5AA}" srcOrd="0" destOrd="0" presId="urn:microsoft.com/office/officeart/2008/layout/HorizontalMultiLevelHierarchy"/>
    <dgm:cxn modelId="{48A8798A-2423-4970-8B4E-CFF36F00C826}" type="presParOf" srcId="{03EFF4C9-CFE6-4087-99BA-66E731C47392}" destId="{A8CA7E90-8DB2-4236-8809-7ECEDCE79631}" srcOrd="1" destOrd="0" presId="urn:microsoft.com/office/officeart/2008/layout/HorizontalMultiLevelHierarchy"/>
    <dgm:cxn modelId="{78F65212-3C06-4A1D-B7A5-F1ADBED7D6B6}" type="presParOf" srcId="{A8CA7E90-8DB2-4236-8809-7ECEDCE79631}" destId="{780D5A03-414D-4D12-B24E-D6F8BF5A2ECA}" srcOrd="0" destOrd="0" presId="urn:microsoft.com/office/officeart/2008/layout/HorizontalMultiLevelHierarchy"/>
    <dgm:cxn modelId="{99DBC413-B04E-43B2-AFD3-652EDA1B89AF}" type="presParOf" srcId="{780D5A03-414D-4D12-B24E-D6F8BF5A2ECA}" destId="{6341FDAE-25F4-49FF-9A02-F11E5FC97331}" srcOrd="0" destOrd="0" presId="urn:microsoft.com/office/officeart/2008/layout/HorizontalMultiLevelHierarchy"/>
    <dgm:cxn modelId="{AC7F4688-5047-4942-AB22-9557695C8F66}" type="presParOf" srcId="{A8CA7E90-8DB2-4236-8809-7ECEDCE79631}" destId="{ABB5DA7D-D842-40EE-8259-B589B591E150}" srcOrd="1" destOrd="0" presId="urn:microsoft.com/office/officeart/2008/layout/HorizontalMultiLevelHierarchy"/>
    <dgm:cxn modelId="{62287BE2-71F5-4CB2-80E6-37228BD4068C}" type="presParOf" srcId="{ABB5DA7D-D842-40EE-8259-B589B591E150}" destId="{2353F92A-2608-4A08-8715-FD6B9080E369}" srcOrd="0" destOrd="0" presId="urn:microsoft.com/office/officeart/2008/layout/HorizontalMultiLevelHierarchy"/>
    <dgm:cxn modelId="{34AEEBD7-5FB1-4F38-B030-BC4078ADA182}" type="presParOf" srcId="{ABB5DA7D-D842-40EE-8259-B589B591E150}" destId="{9CA02645-26EC-48BF-A289-BE5C3FFD3374}" srcOrd="1" destOrd="0" presId="urn:microsoft.com/office/officeart/2008/layout/HorizontalMultiLevelHierarchy"/>
    <dgm:cxn modelId="{66B8400B-AD0C-46EC-845A-374B27159EF9}" type="presParOf" srcId="{9CA02645-26EC-48BF-A289-BE5C3FFD3374}" destId="{CE7B187B-8D06-49DE-B537-AE63B1CE99D3}" srcOrd="0" destOrd="0" presId="urn:microsoft.com/office/officeart/2008/layout/HorizontalMultiLevelHierarchy"/>
    <dgm:cxn modelId="{4AB26BDE-656B-45F9-903B-868F5B0361CF}" type="presParOf" srcId="{CE7B187B-8D06-49DE-B537-AE63B1CE99D3}" destId="{4B3A5D94-6A05-415E-8296-00A2E535F54E}" srcOrd="0" destOrd="0" presId="urn:microsoft.com/office/officeart/2008/layout/HorizontalMultiLevelHierarchy"/>
    <dgm:cxn modelId="{2194882E-3266-4261-AA2C-F49FC6368C05}" type="presParOf" srcId="{9CA02645-26EC-48BF-A289-BE5C3FFD3374}" destId="{753EB97B-6DEF-4247-932B-73287F0EE773}" srcOrd="1" destOrd="0" presId="urn:microsoft.com/office/officeart/2008/layout/HorizontalMultiLevelHierarchy"/>
    <dgm:cxn modelId="{F1CB66EE-E05C-4D9A-A813-7F3680836D09}" type="presParOf" srcId="{753EB97B-6DEF-4247-932B-73287F0EE773}" destId="{DD2729A2-F9D3-4736-B488-AB4335431746}" srcOrd="0" destOrd="0" presId="urn:microsoft.com/office/officeart/2008/layout/HorizontalMultiLevelHierarchy"/>
    <dgm:cxn modelId="{AB9B06E5-5971-4EF7-BF2C-C5E7EF82A986}" type="presParOf" srcId="{753EB97B-6DEF-4247-932B-73287F0EE773}" destId="{BB1263C6-0B97-413C-AFAA-8C11149E031F}" srcOrd="1" destOrd="0" presId="urn:microsoft.com/office/officeart/2008/layout/HorizontalMultiLevelHierarchy"/>
    <dgm:cxn modelId="{4A0CF894-D87D-4440-AD69-E754AAE5E538}" type="presParOf" srcId="{9CA02645-26EC-48BF-A289-BE5C3FFD3374}" destId="{4EA4824E-3607-4817-A3F8-B895C4765A98}" srcOrd="2" destOrd="0" presId="urn:microsoft.com/office/officeart/2008/layout/HorizontalMultiLevelHierarchy"/>
    <dgm:cxn modelId="{A7DB6A75-86DB-4FC9-AC74-2717172A18AF}" type="presParOf" srcId="{4EA4824E-3607-4817-A3F8-B895C4765A98}" destId="{1719B0A6-320A-4E65-AE5A-5DF13C037664}" srcOrd="0" destOrd="0" presId="urn:microsoft.com/office/officeart/2008/layout/HorizontalMultiLevelHierarchy"/>
    <dgm:cxn modelId="{21DFBC75-BAB2-4876-9217-E29CB0796C5D}" type="presParOf" srcId="{9CA02645-26EC-48BF-A289-BE5C3FFD3374}" destId="{234E23FC-7448-4644-86ED-3584E69124CB}" srcOrd="3" destOrd="0" presId="urn:microsoft.com/office/officeart/2008/layout/HorizontalMultiLevelHierarchy"/>
    <dgm:cxn modelId="{D04F5C79-4E20-4A8F-AFA0-14F95E17AFF2}" type="presParOf" srcId="{234E23FC-7448-4644-86ED-3584E69124CB}" destId="{219B567D-78AE-4F4C-A60F-79848617DD39}" srcOrd="0" destOrd="0" presId="urn:microsoft.com/office/officeart/2008/layout/HorizontalMultiLevelHierarchy"/>
    <dgm:cxn modelId="{8C28A94A-6197-419D-AB25-2F16C2B1A0DF}" type="presParOf" srcId="{234E23FC-7448-4644-86ED-3584E69124CB}" destId="{C5B1E94E-DFEE-4407-9BCD-CAA89E3F40BB}" srcOrd="1" destOrd="0" presId="urn:microsoft.com/office/officeart/2008/layout/HorizontalMultiLevelHierarchy"/>
    <dgm:cxn modelId="{C4B294AF-5543-47DB-A4C5-792B83749A0E}" type="presParOf" srcId="{C5B1E94E-DFEE-4407-9BCD-CAA89E3F40BB}" destId="{A31AB01F-7D04-417E-8FCF-35113785DCA7}" srcOrd="0" destOrd="0" presId="urn:microsoft.com/office/officeart/2008/layout/HorizontalMultiLevelHierarchy"/>
    <dgm:cxn modelId="{F6562F10-878E-4F69-AF1E-706A04DC68C6}" type="presParOf" srcId="{A31AB01F-7D04-417E-8FCF-35113785DCA7}" destId="{C37EBF52-0DB5-4216-A89D-91166237265D}" srcOrd="0" destOrd="0" presId="urn:microsoft.com/office/officeart/2008/layout/HorizontalMultiLevelHierarchy"/>
    <dgm:cxn modelId="{FF0ED095-9F0A-478A-B20E-058C0E826A12}" type="presParOf" srcId="{C5B1E94E-DFEE-4407-9BCD-CAA89E3F40BB}" destId="{BB3889A0-0B57-4DFE-92E0-FE76A144EB2C}" srcOrd="1" destOrd="0" presId="urn:microsoft.com/office/officeart/2008/layout/HorizontalMultiLevelHierarchy"/>
    <dgm:cxn modelId="{A9248C58-277E-48E1-934A-F9365DD99B38}" type="presParOf" srcId="{BB3889A0-0B57-4DFE-92E0-FE76A144EB2C}" destId="{99C0D2BC-4832-495A-9ED3-5EC82DCD6FBF}" srcOrd="0" destOrd="0" presId="urn:microsoft.com/office/officeart/2008/layout/HorizontalMultiLevelHierarchy"/>
    <dgm:cxn modelId="{BBE4B5AC-52C5-4DB0-85C2-4A0920D4AADF}" type="presParOf" srcId="{BB3889A0-0B57-4DFE-92E0-FE76A144EB2C}" destId="{B1269C9F-2523-4668-8C11-CE1910989AE7}" srcOrd="1" destOrd="0" presId="urn:microsoft.com/office/officeart/2008/layout/HorizontalMultiLevelHierarchy"/>
    <dgm:cxn modelId="{D79FF969-86A9-454A-AA23-666CF07BB7F5}" type="presParOf" srcId="{C5B1E94E-DFEE-4407-9BCD-CAA89E3F40BB}" destId="{E3DEA323-8C7A-490A-8D66-D5F4792D97EC}" srcOrd="2" destOrd="0" presId="urn:microsoft.com/office/officeart/2008/layout/HorizontalMultiLevelHierarchy"/>
    <dgm:cxn modelId="{AE81A184-A3A2-4AF9-936C-9EE0BE11E7E2}" type="presParOf" srcId="{E3DEA323-8C7A-490A-8D66-D5F4792D97EC}" destId="{0860DAAC-AE9C-47C0-95E4-9A9F7B2431AC}" srcOrd="0" destOrd="0" presId="urn:microsoft.com/office/officeart/2008/layout/HorizontalMultiLevelHierarchy"/>
    <dgm:cxn modelId="{58A94497-E129-469B-B2F2-C64201923788}" type="presParOf" srcId="{C5B1E94E-DFEE-4407-9BCD-CAA89E3F40BB}" destId="{E7F9565B-8423-4D5E-B1AE-8A154E9D9132}" srcOrd="3" destOrd="0" presId="urn:microsoft.com/office/officeart/2008/layout/HorizontalMultiLevelHierarchy"/>
    <dgm:cxn modelId="{F5DC36E8-8B98-4A03-8D81-93731B3764F1}" type="presParOf" srcId="{E7F9565B-8423-4D5E-B1AE-8A154E9D9132}" destId="{6350893B-C993-4564-B017-F4F86F23894E}" srcOrd="0" destOrd="0" presId="urn:microsoft.com/office/officeart/2008/layout/HorizontalMultiLevelHierarchy"/>
    <dgm:cxn modelId="{1E49A439-D018-4D25-829D-1BA22A8C974B}" type="presParOf" srcId="{E7F9565B-8423-4D5E-B1AE-8A154E9D9132}" destId="{F66E2285-15A4-4722-8BA0-9F3BD7BE5695}" srcOrd="1" destOrd="0" presId="urn:microsoft.com/office/officeart/2008/layout/HorizontalMultiLevelHierarchy"/>
    <dgm:cxn modelId="{B93FDB96-7978-4700-B66D-BAB1ED12F406}" type="presParOf" srcId="{F66E2285-15A4-4722-8BA0-9F3BD7BE5695}" destId="{5EEB926A-613E-41FC-BFDB-8A8C7B873DD3}" srcOrd="0" destOrd="0" presId="urn:microsoft.com/office/officeart/2008/layout/HorizontalMultiLevelHierarchy"/>
    <dgm:cxn modelId="{3AD95D4E-3B33-416C-82D6-65C80217159A}" type="presParOf" srcId="{5EEB926A-613E-41FC-BFDB-8A8C7B873DD3}" destId="{C2CB8601-EC65-4546-A069-D6014BC54868}" srcOrd="0" destOrd="0" presId="urn:microsoft.com/office/officeart/2008/layout/HorizontalMultiLevelHierarchy"/>
    <dgm:cxn modelId="{A3C1DE04-2E3B-491D-B188-7AAD4E61A32F}" type="presParOf" srcId="{F66E2285-15A4-4722-8BA0-9F3BD7BE5695}" destId="{2373E194-42AD-403E-AB5C-7954E9D3F887}" srcOrd="1" destOrd="0" presId="urn:microsoft.com/office/officeart/2008/layout/HorizontalMultiLevelHierarchy"/>
    <dgm:cxn modelId="{D9D27B63-A317-48C3-9913-AB624C8096CD}" type="presParOf" srcId="{2373E194-42AD-403E-AB5C-7954E9D3F887}" destId="{EF42B469-938A-45FC-9F27-E587CAD2236D}" srcOrd="0" destOrd="0" presId="urn:microsoft.com/office/officeart/2008/layout/HorizontalMultiLevelHierarchy"/>
    <dgm:cxn modelId="{47D4AD5C-70F2-4A22-A8CA-1FB8EAF1AE13}" type="presParOf" srcId="{2373E194-42AD-403E-AB5C-7954E9D3F887}" destId="{AA1FA4C6-02A6-46B9-9D7D-636E4927B64B}" srcOrd="1" destOrd="0" presId="urn:microsoft.com/office/officeart/2008/layout/HorizontalMultiLevelHierarchy"/>
    <dgm:cxn modelId="{0184539B-3BE4-418B-A0B7-291ABA02AA6F}" type="presParOf" srcId="{F66E2285-15A4-4722-8BA0-9F3BD7BE5695}" destId="{78BFFEDB-48BC-4492-8F10-F4250FFC2066}" srcOrd="2" destOrd="0" presId="urn:microsoft.com/office/officeart/2008/layout/HorizontalMultiLevelHierarchy"/>
    <dgm:cxn modelId="{ABDE5FAB-1891-42E6-B62A-7C5981C83C8A}" type="presParOf" srcId="{78BFFEDB-48BC-4492-8F10-F4250FFC2066}" destId="{5A03054F-DCD5-4609-A267-FC1F53D365E7}" srcOrd="0" destOrd="0" presId="urn:microsoft.com/office/officeart/2008/layout/HorizontalMultiLevelHierarchy"/>
    <dgm:cxn modelId="{AA807709-FFD4-4E77-B9DE-F600EAEE8954}" type="presParOf" srcId="{F66E2285-15A4-4722-8BA0-9F3BD7BE5695}" destId="{1655E5C0-00DC-41B9-BCFA-6D4E7A03BBFB}" srcOrd="3" destOrd="0" presId="urn:microsoft.com/office/officeart/2008/layout/HorizontalMultiLevelHierarchy"/>
    <dgm:cxn modelId="{C777D5CB-EB16-453F-8CEE-A74E33BD83B4}" type="presParOf" srcId="{1655E5C0-00DC-41B9-BCFA-6D4E7A03BBFB}" destId="{8C42D8F7-7E1B-49F0-8FAD-22D9D7814FE6}" srcOrd="0" destOrd="0" presId="urn:microsoft.com/office/officeart/2008/layout/HorizontalMultiLevelHierarchy"/>
    <dgm:cxn modelId="{3454DB52-18C0-4B32-8635-CDA567A12D43}" type="presParOf" srcId="{1655E5C0-00DC-41B9-BCFA-6D4E7A03BBFB}" destId="{193DC092-1510-43F6-A006-874FAD8D82FB}" srcOrd="1" destOrd="0" presId="urn:microsoft.com/office/officeart/2008/layout/HorizontalMultiLevelHierarchy"/>
    <dgm:cxn modelId="{F6FA1AF4-30E9-4A7C-B2C1-29BC3C337276}" type="presParOf" srcId="{30F8408F-D748-4FF6-A401-B16BBDA46A4A}" destId="{032EE466-C684-4426-873B-467471890A53}" srcOrd="2" destOrd="0" presId="urn:microsoft.com/office/officeart/2008/layout/HorizontalMultiLevelHierarchy"/>
    <dgm:cxn modelId="{EE999879-70EB-4064-A1B9-A18221466AE0}" type="presParOf" srcId="{032EE466-C684-4426-873B-467471890A53}" destId="{A809A939-30F3-45C8-933E-A5A0081811DB}" srcOrd="0" destOrd="0" presId="urn:microsoft.com/office/officeart/2008/layout/HorizontalMultiLevelHierarchy"/>
    <dgm:cxn modelId="{F07623D9-6B30-4E74-AA4E-74E3292C9C74}" type="presParOf" srcId="{30F8408F-D748-4FF6-A401-B16BBDA46A4A}" destId="{BB56F69F-C5E4-4C6F-928E-A4CE829386A3}" srcOrd="3" destOrd="0" presId="urn:microsoft.com/office/officeart/2008/layout/HorizontalMultiLevelHierarchy"/>
    <dgm:cxn modelId="{29384D30-BFB7-4E13-A117-F538212BDE41}" type="presParOf" srcId="{BB56F69F-C5E4-4C6F-928E-A4CE829386A3}" destId="{C5F73E8D-3359-4663-8251-1B3EA9B3AD15}" srcOrd="0" destOrd="0" presId="urn:microsoft.com/office/officeart/2008/layout/HorizontalMultiLevelHierarchy"/>
    <dgm:cxn modelId="{6A022E1C-835A-42FA-B8E5-6737450B9BF7}" type="presParOf" srcId="{BB56F69F-C5E4-4C6F-928E-A4CE829386A3}" destId="{D9F58885-3F5C-4792-AA23-02EDCD13B7A6}" srcOrd="1" destOrd="0" presId="urn:microsoft.com/office/officeart/2008/layout/HorizontalMultiLevelHierarchy"/>
    <dgm:cxn modelId="{41535504-E4E3-4B67-B143-F30E7305ADCC}" type="presParOf" srcId="{D9F58885-3F5C-4792-AA23-02EDCD13B7A6}" destId="{E4C0D171-DBE2-4259-8445-BCD31CF92562}" srcOrd="0" destOrd="0" presId="urn:microsoft.com/office/officeart/2008/layout/HorizontalMultiLevelHierarchy"/>
    <dgm:cxn modelId="{8505D722-CC6A-4DDF-8615-45B763CCF1F8}" type="presParOf" srcId="{E4C0D171-DBE2-4259-8445-BCD31CF92562}" destId="{D2009D5C-0304-4984-98A2-C7033CC7132C}" srcOrd="0" destOrd="0" presId="urn:microsoft.com/office/officeart/2008/layout/HorizontalMultiLevelHierarchy"/>
    <dgm:cxn modelId="{2487F362-F336-480C-A868-99471E8B35C0}" type="presParOf" srcId="{D9F58885-3F5C-4792-AA23-02EDCD13B7A6}" destId="{8793EC1C-6D89-400C-9FFE-EA781D421215}" srcOrd="1" destOrd="0" presId="urn:microsoft.com/office/officeart/2008/layout/HorizontalMultiLevelHierarchy"/>
    <dgm:cxn modelId="{1CE5EC69-CC45-4F07-AAA1-25F33C08272F}" type="presParOf" srcId="{8793EC1C-6D89-400C-9FFE-EA781D421215}" destId="{FA1009BB-1E95-4683-BAA5-82466F41CB9D}" srcOrd="0" destOrd="0" presId="urn:microsoft.com/office/officeart/2008/layout/HorizontalMultiLevelHierarchy"/>
    <dgm:cxn modelId="{5A0A8661-1646-442C-A6A4-2E35207D401B}" type="presParOf" srcId="{8793EC1C-6D89-400C-9FFE-EA781D421215}" destId="{DDDDA4E7-6B44-465F-9228-377967C08017}"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C0D171-DBE2-4259-8445-BCD31CF92562}">
      <dsp:nvSpPr>
        <dsp:cNvPr id="0" name=""/>
        <dsp:cNvSpPr/>
      </dsp:nvSpPr>
      <dsp:spPr>
        <a:xfrm>
          <a:off x="4322829" y="5255899"/>
          <a:ext cx="289804" cy="488444"/>
        </a:xfrm>
        <a:custGeom>
          <a:avLst/>
          <a:gdLst/>
          <a:ahLst/>
          <a:cxnLst/>
          <a:rect l="0" t="0" r="0" b="0"/>
          <a:pathLst>
            <a:path>
              <a:moveTo>
                <a:pt x="0" y="0"/>
              </a:moveTo>
              <a:lnTo>
                <a:pt x="144902" y="0"/>
              </a:lnTo>
              <a:lnTo>
                <a:pt x="144902" y="488444"/>
              </a:lnTo>
              <a:lnTo>
                <a:pt x="289804" y="488444"/>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4453532" y="5485923"/>
        <a:ext cx="28397" cy="28397"/>
      </dsp:txXfrm>
    </dsp:sp>
    <dsp:sp modelId="{032EE466-C684-4426-873B-467471890A53}">
      <dsp:nvSpPr>
        <dsp:cNvPr id="0" name=""/>
        <dsp:cNvSpPr/>
      </dsp:nvSpPr>
      <dsp:spPr>
        <a:xfrm>
          <a:off x="2399672" y="4216167"/>
          <a:ext cx="335882" cy="1039731"/>
        </a:xfrm>
        <a:custGeom>
          <a:avLst/>
          <a:gdLst/>
          <a:ahLst/>
          <a:cxnLst/>
          <a:rect l="0" t="0" r="0" b="0"/>
          <a:pathLst>
            <a:path>
              <a:moveTo>
                <a:pt x="0" y="0"/>
              </a:moveTo>
              <a:lnTo>
                <a:pt x="167941" y="0"/>
              </a:lnTo>
              <a:lnTo>
                <a:pt x="167941" y="1039731"/>
              </a:lnTo>
              <a:lnTo>
                <a:pt x="335882" y="1039731"/>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2540298" y="4708717"/>
        <a:ext cx="54631" cy="54631"/>
      </dsp:txXfrm>
    </dsp:sp>
    <dsp:sp modelId="{78BFFEDB-48BC-4492-8F10-F4250FFC2066}">
      <dsp:nvSpPr>
        <dsp:cNvPr id="0" name=""/>
        <dsp:cNvSpPr/>
      </dsp:nvSpPr>
      <dsp:spPr>
        <a:xfrm>
          <a:off x="10166043" y="5670623"/>
          <a:ext cx="173520" cy="705031"/>
        </a:xfrm>
        <a:custGeom>
          <a:avLst/>
          <a:gdLst/>
          <a:ahLst/>
          <a:cxnLst/>
          <a:rect l="0" t="0" r="0" b="0"/>
          <a:pathLst>
            <a:path>
              <a:moveTo>
                <a:pt x="0" y="0"/>
              </a:moveTo>
              <a:lnTo>
                <a:pt x="86760" y="0"/>
              </a:lnTo>
              <a:lnTo>
                <a:pt x="86760" y="705031"/>
              </a:lnTo>
              <a:lnTo>
                <a:pt x="173520" y="705031"/>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10234652" y="6004987"/>
        <a:ext cx="36303" cy="36303"/>
      </dsp:txXfrm>
    </dsp:sp>
    <dsp:sp modelId="{5EEB926A-613E-41FC-BFDB-8A8C7B873DD3}">
      <dsp:nvSpPr>
        <dsp:cNvPr id="0" name=""/>
        <dsp:cNvSpPr/>
      </dsp:nvSpPr>
      <dsp:spPr>
        <a:xfrm>
          <a:off x="10166043" y="4603239"/>
          <a:ext cx="173520" cy="1067383"/>
        </a:xfrm>
        <a:custGeom>
          <a:avLst/>
          <a:gdLst/>
          <a:ahLst/>
          <a:cxnLst/>
          <a:rect l="0" t="0" r="0" b="0"/>
          <a:pathLst>
            <a:path>
              <a:moveTo>
                <a:pt x="0" y="1067383"/>
              </a:moveTo>
              <a:lnTo>
                <a:pt x="86760" y="1067383"/>
              </a:lnTo>
              <a:lnTo>
                <a:pt x="86760" y="0"/>
              </a:lnTo>
              <a:lnTo>
                <a:pt x="173520" y="0"/>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10225769" y="5109896"/>
        <a:ext cx="54069" cy="54069"/>
      </dsp:txXfrm>
    </dsp:sp>
    <dsp:sp modelId="{E3DEA323-8C7A-490A-8D66-D5F4792D97EC}">
      <dsp:nvSpPr>
        <dsp:cNvPr id="0" name=""/>
        <dsp:cNvSpPr/>
      </dsp:nvSpPr>
      <dsp:spPr>
        <a:xfrm>
          <a:off x="8123079" y="4759910"/>
          <a:ext cx="455690" cy="910712"/>
        </a:xfrm>
        <a:custGeom>
          <a:avLst/>
          <a:gdLst/>
          <a:ahLst/>
          <a:cxnLst/>
          <a:rect l="0" t="0" r="0" b="0"/>
          <a:pathLst>
            <a:path>
              <a:moveTo>
                <a:pt x="0" y="0"/>
              </a:moveTo>
              <a:lnTo>
                <a:pt x="227845" y="0"/>
              </a:lnTo>
              <a:lnTo>
                <a:pt x="227845" y="910712"/>
              </a:lnTo>
              <a:lnTo>
                <a:pt x="455690" y="910712"/>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8325466" y="5189807"/>
        <a:ext cx="50917" cy="50917"/>
      </dsp:txXfrm>
    </dsp:sp>
    <dsp:sp modelId="{A31AB01F-7D04-417E-8FCF-35113785DCA7}">
      <dsp:nvSpPr>
        <dsp:cNvPr id="0" name=""/>
        <dsp:cNvSpPr/>
      </dsp:nvSpPr>
      <dsp:spPr>
        <a:xfrm>
          <a:off x="8123079" y="3550770"/>
          <a:ext cx="501768" cy="1209139"/>
        </a:xfrm>
        <a:custGeom>
          <a:avLst/>
          <a:gdLst/>
          <a:ahLst/>
          <a:cxnLst/>
          <a:rect l="0" t="0" r="0" b="0"/>
          <a:pathLst>
            <a:path>
              <a:moveTo>
                <a:pt x="0" y="1209139"/>
              </a:moveTo>
              <a:lnTo>
                <a:pt x="250884" y="1209139"/>
              </a:lnTo>
              <a:lnTo>
                <a:pt x="250884" y="0"/>
              </a:lnTo>
              <a:lnTo>
                <a:pt x="501768" y="0"/>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8341236" y="4122612"/>
        <a:ext cx="65455" cy="65455"/>
      </dsp:txXfrm>
    </dsp:sp>
    <dsp:sp modelId="{4EA4824E-3607-4817-A3F8-B895C4765A98}">
      <dsp:nvSpPr>
        <dsp:cNvPr id="0" name=""/>
        <dsp:cNvSpPr/>
      </dsp:nvSpPr>
      <dsp:spPr>
        <a:xfrm>
          <a:off x="6218351" y="3218072"/>
          <a:ext cx="317454" cy="1541837"/>
        </a:xfrm>
        <a:custGeom>
          <a:avLst/>
          <a:gdLst/>
          <a:ahLst/>
          <a:cxnLst/>
          <a:rect l="0" t="0" r="0" b="0"/>
          <a:pathLst>
            <a:path>
              <a:moveTo>
                <a:pt x="0" y="0"/>
              </a:moveTo>
              <a:lnTo>
                <a:pt x="158727" y="0"/>
              </a:lnTo>
              <a:lnTo>
                <a:pt x="158727" y="1541837"/>
              </a:lnTo>
              <a:lnTo>
                <a:pt x="317454" y="1541837"/>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6337724" y="3949637"/>
        <a:ext cx="78708" cy="78708"/>
      </dsp:txXfrm>
    </dsp:sp>
    <dsp:sp modelId="{CE7B187B-8D06-49DE-B537-AE63B1CE99D3}">
      <dsp:nvSpPr>
        <dsp:cNvPr id="0" name=""/>
        <dsp:cNvSpPr/>
      </dsp:nvSpPr>
      <dsp:spPr>
        <a:xfrm>
          <a:off x="6218351" y="2357886"/>
          <a:ext cx="308232" cy="860186"/>
        </a:xfrm>
        <a:custGeom>
          <a:avLst/>
          <a:gdLst/>
          <a:ahLst/>
          <a:cxnLst/>
          <a:rect l="0" t="0" r="0" b="0"/>
          <a:pathLst>
            <a:path>
              <a:moveTo>
                <a:pt x="0" y="860186"/>
              </a:moveTo>
              <a:lnTo>
                <a:pt x="154116" y="860186"/>
              </a:lnTo>
              <a:lnTo>
                <a:pt x="154116" y="0"/>
              </a:lnTo>
              <a:lnTo>
                <a:pt x="308232" y="0"/>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6349624" y="2765135"/>
        <a:ext cx="45687" cy="45687"/>
      </dsp:txXfrm>
    </dsp:sp>
    <dsp:sp modelId="{780D5A03-414D-4D12-B24E-D6F8BF5A2ECA}">
      <dsp:nvSpPr>
        <dsp:cNvPr id="0" name=""/>
        <dsp:cNvSpPr/>
      </dsp:nvSpPr>
      <dsp:spPr>
        <a:xfrm>
          <a:off x="4341257" y="3218072"/>
          <a:ext cx="289820" cy="391514"/>
        </a:xfrm>
        <a:custGeom>
          <a:avLst/>
          <a:gdLst/>
          <a:ahLst/>
          <a:cxnLst/>
          <a:rect l="0" t="0" r="0" b="0"/>
          <a:pathLst>
            <a:path>
              <a:moveTo>
                <a:pt x="0" y="391514"/>
              </a:moveTo>
              <a:lnTo>
                <a:pt x="144910" y="391514"/>
              </a:lnTo>
              <a:lnTo>
                <a:pt x="144910" y="0"/>
              </a:lnTo>
              <a:lnTo>
                <a:pt x="289820" y="0"/>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4473989" y="3401652"/>
        <a:ext cx="24355" cy="24355"/>
      </dsp:txXfrm>
    </dsp:sp>
    <dsp:sp modelId="{F90436C9-4F94-4980-8AA4-B11E07F48560}">
      <dsp:nvSpPr>
        <dsp:cNvPr id="0" name=""/>
        <dsp:cNvSpPr/>
      </dsp:nvSpPr>
      <dsp:spPr>
        <a:xfrm>
          <a:off x="2399672" y="3609587"/>
          <a:ext cx="354311" cy="606580"/>
        </a:xfrm>
        <a:custGeom>
          <a:avLst/>
          <a:gdLst/>
          <a:ahLst/>
          <a:cxnLst/>
          <a:rect l="0" t="0" r="0" b="0"/>
          <a:pathLst>
            <a:path>
              <a:moveTo>
                <a:pt x="0" y="606580"/>
              </a:moveTo>
              <a:lnTo>
                <a:pt x="177155" y="606580"/>
              </a:lnTo>
              <a:lnTo>
                <a:pt x="177155" y="0"/>
              </a:lnTo>
              <a:lnTo>
                <a:pt x="354311" y="0"/>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2559266" y="3895315"/>
        <a:ext cx="35123" cy="35123"/>
      </dsp:txXfrm>
    </dsp:sp>
    <dsp:sp modelId="{A9C01E46-9832-419B-9805-68E860D15110}">
      <dsp:nvSpPr>
        <dsp:cNvPr id="0" name=""/>
        <dsp:cNvSpPr/>
      </dsp:nvSpPr>
      <dsp:spPr>
        <a:xfrm>
          <a:off x="494944" y="3308808"/>
          <a:ext cx="317454" cy="907359"/>
        </a:xfrm>
        <a:custGeom>
          <a:avLst/>
          <a:gdLst/>
          <a:ahLst/>
          <a:cxnLst/>
          <a:rect l="0" t="0" r="0" b="0"/>
          <a:pathLst>
            <a:path>
              <a:moveTo>
                <a:pt x="0" y="0"/>
              </a:moveTo>
              <a:lnTo>
                <a:pt x="158727" y="0"/>
              </a:lnTo>
              <a:lnTo>
                <a:pt x="158727" y="907359"/>
              </a:lnTo>
              <a:lnTo>
                <a:pt x="317454" y="907359"/>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629639" y="3738455"/>
        <a:ext cx="48064" cy="48064"/>
      </dsp:txXfrm>
    </dsp:sp>
    <dsp:sp modelId="{7549562E-14C1-4422-AEB4-24A2FC5F9C96}">
      <dsp:nvSpPr>
        <dsp:cNvPr id="0" name=""/>
        <dsp:cNvSpPr/>
      </dsp:nvSpPr>
      <dsp:spPr>
        <a:xfrm>
          <a:off x="2399672" y="1015701"/>
          <a:ext cx="1395721" cy="1385747"/>
        </a:xfrm>
        <a:custGeom>
          <a:avLst/>
          <a:gdLst/>
          <a:ahLst/>
          <a:cxnLst/>
          <a:rect l="0" t="0" r="0" b="0"/>
          <a:pathLst>
            <a:path>
              <a:moveTo>
                <a:pt x="0" y="1385747"/>
              </a:moveTo>
              <a:lnTo>
                <a:pt x="697860" y="1385747"/>
              </a:lnTo>
              <a:lnTo>
                <a:pt x="697860" y="0"/>
              </a:lnTo>
              <a:lnTo>
                <a:pt x="1395721" y="0"/>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IN" sz="700" kern="1200"/>
        </a:p>
      </dsp:txBody>
      <dsp:txXfrm>
        <a:off x="3048363" y="1659405"/>
        <a:ext cx="98340" cy="98340"/>
      </dsp:txXfrm>
    </dsp:sp>
    <dsp:sp modelId="{95985635-79B8-4813-9C92-F8D79E2178B9}">
      <dsp:nvSpPr>
        <dsp:cNvPr id="0" name=""/>
        <dsp:cNvSpPr/>
      </dsp:nvSpPr>
      <dsp:spPr>
        <a:xfrm>
          <a:off x="2399672" y="307951"/>
          <a:ext cx="737431" cy="2093497"/>
        </a:xfrm>
        <a:custGeom>
          <a:avLst/>
          <a:gdLst/>
          <a:ahLst/>
          <a:cxnLst/>
          <a:rect l="0" t="0" r="0" b="0"/>
          <a:pathLst>
            <a:path>
              <a:moveTo>
                <a:pt x="0" y="2093497"/>
              </a:moveTo>
              <a:lnTo>
                <a:pt x="368715" y="2093497"/>
              </a:lnTo>
              <a:lnTo>
                <a:pt x="368715" y="0"/>
              </a:lnTo>
              <a:lnTo>
                <a:pt x="737431" y="0"/>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IN" sz="800" kern="1200"/>
        </a:p>
      </dsp:txBody>
      <dsp:txXfrm>
        <a:off x="2712898" y="1299210"/>
        <a:ext cx="110979" cy="110979"/>
      </dsp:txXfrm>
    </dsp:sp>
    <dsp:sp modelId="{6680B4F5-5CFF-4169-8907-00C80B537119}">
      <dsp:nvSpPr>
        <dsp:cNvPr id="0" name=""/>
        <dsp:cNvSpPr/>
      </dsp:nvSpPr>
      <dsp:spPr>
        <a:xfrm>
          <a:off x="917968" y="411642"/>
          <a:ext cx="1481704" cy="1989807"/>
        </a:xfrm>
        <a:custGeom>
          <a:avLst/>
          <a:gdLst/>
          <a:ahLst/>
          <a:cxnLst/>
          <a:rect l="0" t="0" r="0" b="0"/>
          <a:pathLst>
            <a:path>
              <a:moveTo>
                <a:pt x="1481704" y="1989807"/>
              </a:moveTo>
              <a:lnTo>
                <a:pt x="0" y="0"/>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IN" sz="900" kern="1200"/>
        </a:p>
      </dsp:txBody>
      <dsp:txXfrm>
        <a:off x="1596798" y="1344523"/>
        <a:ext cx="124044" cy="124044"/>
      </dsp:txXfrm>
    </dsp:sp>
    <dsp:sp modelId="{F6865CA8-A1CF-421D-8563-D0391D476B9F}">
      <dsp:nvSpPr>
        <dsp:cNvPr id="0" name=""/>
        <dsp:cNvSpPr/>
      </dsp:nvSpPr>
      <dsp:spPr>
        <a:xfrm>
          <a:off x="494944" y="2401449"/>
          <a:ext cx="317454" cy="907359"/>
        </a:xfrm>
        <a:custGeom>
          <a:avLst/>
          <a:gdLst/>
          <a:ahLst/>
          <a:cxnLst/>
          <a:rect l="0" t="0" r="0" b="0"/>
          <a:pathLst>
            <a:path>
              <a:moveTo>
                <a:pt x="0" y="907359"/>
              </a:moveTo>
              <a:lnTo>
                <a:pt x="158727" y="907359"/>
              </a:lnTo>
              <a:lnTo>
                <a:pt x="158727" y="0"/>
              </a:lnTo>
              <a:lnTo>
                <a:pt x="317454"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629639" y="2831096"/>
        <a:ext cx="48064" cy="48064"/>
      </dsp:txXfrm>
    </dsp:sp>
    <dsp:sp modelId="{01CA4A91-BCA7-4B5B-9429-CD896D3D1903}">
      <dsp:nvSpPr>
        <dsp:cNvPr id="0" name=""/>
        <dsp:cNvSpPr/>
      </dsp:nvSpPr>
      <dsp:spPr>
        <a:xfrm rot="16200000">
          <a:off x="-1020504" y="3066846"/>
          <a:ext cx="2546973" cy="483924"/>
        </a:xfrm>
        <a:prstGeom prst="rect">
          <a:avLst/>
        </a:prstGeom>
        <a:solidFill>
          <a:srgbClr val="92D050"/>
        </a:solidFill>
        <a:ln w="12700" cap="flat" cmpd="sng" algn="ctr">
          <a:solidFill>
            <a:schemeClr val="lt1">
              <a:hueOff val="0"/>
              <a:satOff val="0"/>
              <a:lumOff val="0"/>
              <a:alphaOff val="0"/>
            </a:schemeClr>
          </a:solidFill>
          <a:prstDash val="solid"/>
        </a:ln>
        <a:effectLst>
          <a:glow rad="228600">
            <a:schemeClr val="accent6">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IN" sz="1800" kern="1200" dirty="0"/>
            <a:t>WHY BEGGARS CHOOSE TO BEG?</a:t>
          </a:r>
        </a:p>
      </dsp:txBody>
      <dsp:txXfrm>
        <a:off x="-1020504" y="3066846"/>
        <a:ext cx="2546973" cy="483924"/>
      </dsp:txXfrm>
    </dsp:sp>
    <dsp:sp modelId="{B3E14768-C3F1-414D-9523-5181175CE2AA}">
      <dsp:nvSpPr>
        <dsp:cNvPr id="0" name=""/>
        <dsp:cNvSpPr/>
      </dsp:nvSpPr>
      <dsp:spPr>
        <a:xfrm>
          <a:off x="812399" y="2159486"/>
          <a:ext cx="1587273" cy="483924"/>
        </a:xfrm>
        <a:prstGeom prst="rect">
          <a:avLst/>
        </a:prstGeom>
        <a:solidFill>
          <a:srgbClr val="00B0F0"/>
        </a:solidFill>
        <a:ln w="12700" cap="flat" cmpd="sng" algn="ctr">
          <a:solidFill>
            <a:schemeClr val="lt1">
              <a:hueOff val="0"/>
              <a:satOff val="0"/>
              <a:lumOff val="0"/>
              <a:alphaOff val="0"/>
            </a:schemeClr>
          </a:solidFill>
          <a:prstDash val="solid"/>
        </a:ln>
        <a:effectLst>
          <a:glow rad="228600">
            <a:schemeClr val="accent5">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kern="1200" dirty="0"/>
            <a:t>THEY CHOOSE IT FOR PROFITS</a:t>
          </a:r>
        </a:p>
      </dsp:txBody>
      <dsp:txXfrm>
        <a:off x="812399" y="2159486"/>
        <a:ext cx="1587273" cy="483924"/>
      </dsp:txXfrm>
    </dsp:sp>
    <dsp:sp modelId="{0E9EA5B5-9EE7-4B2D-BECD-46E872070151}">
      <dsp:nvSpPr>
        <dsp:cNvPr id="0" name=""/>
        <dsp:cNvSpPr/>
      </dsp:nvSpPr>
      <dsp:spPr>
        <a:xfrm>
          <a:off x="917968" y="169679"/>
          <a:ext cx="1587273" cy="483924"/>
        </a:xfrm>
        <a:prstGeom prst="rect">
          <a:avLst/>
        </a:prstGeom>
        <a:solidFill>
          <a:srgbClr val="00B0F0"/>
        </a:solidFill>
        <a:ln w="12700" cap="flat" cmpd="sng" algn="ctr">
          <a:solidFill>
            <a:schemeClr val="lt1">
              <a:hueOff val="0"/>
              <a:satOff val="0"/>
              <a:lumOff val="0"/>
              <a:alphaOff val="0"/>
            </a:schemeClr>
          </a:solidFill>
          <a:prstDash val="solid"/>
        </a:ln>
        <a:effectLst>
          <a:glow rad="228600">
            <a:schemeClr val="accent5">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IN" sz="1050" kern="1200" dirty="0"/>
            <a:t>THEY ARE EARNING MORE MONEY THAN THE SALARY THEY GET FOR JOBS.</a:t>
          </a:r>
        </a:p>
      </dsp:txBody>
      <dsp:txXfrm>
        <a:off x="917968" y="169679"/>
        <a:ext cx="1587273" cy="483924"/>
      </dsp:txXfrm>
    </dsp:sp>
    <dsp:sp modelId="{C4FDF193-CA32-4245-BF33-2CD19B179F59}">
      <dsp:nvSpPr>
        <dsp:cNvPr id="0" name=""/>
        <dsp:cNvSpPr/>
      </dsp:nvSpPr>
      <dsp:spPr>
        <a:xfrm>
          <a:off x="3137104" y="65989"/>
          <a:ext cx="1587273" cy="483924"/>
        </a:xfrm>
        <a:prstGeom prst="rect">
          <a:avLst/>
        </a:prstGeom>
        <a:solidFill>
          <a:srgbClr val="00B0F0"/>
        </a:solidFill>
        <a:ln w="12700" cap="flat" cmpd="sng" algn="ctr">
          <a:solidFill>
            <a:schemeClr val="lt1">
              <a:hueOff val="0"/>
              <a:satOff val="0"/>
              <a:lumOff val="0"/>
              <a:alphaOff val="0"/>
            </a:schemeClr>
          </a:solidFill>
          <a:prstDash val="solid"/>
        </a:ln>
        <a:effectLst>
          <a:glow rad="228600">
            <a:schemeClr val="accent5">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IN" sz="1050" kern="1200" dirty="0"/>
            <a:t>EASY MONEY</a:t>
          </a:r>
        </a:p>
        <a:p>
          <a:pPr marL="0" lvl="0" indent="0" algn="ctr" defTabSz="466725">
            <a:lnSpc>
              <a:spcPct val="90000"/>
            </a:lnSpc>
            <a:spcBef>
              <a:spcPct val="0"/>
            </a:spcBef>
            <a:spcAft>
              <a:spcPct val="35000"/>
            </a:spcAft>
            <a:buNone/>
          </a:pPr>
          <a:r>
            <a:rPr lang="en-IN" sz="1050" kern="1200" dirty="0"/>
            <a:t>ZERO INVESTMENT MAX PROFIT</a:t>
          </a:r>
        </a:p>
      </dsp:txBody>
      <dsp:txXfrm>
        <a:off x="3137104" y="65989"/>
        <a:ext cx="1587273" cy="483924"/>
      </dsp:txXfrm>
    </dsp:sp>
    <dsp:sp modelId="{6D63B57D-72A3-4242-A49B-9C34114E0386}">
      <dsp:nvSpPr>
        <dsp:cNvPr id="0" name=""/>
        <dsp:cNvSpPr/>
      </dsp:nvSpPr>
      <dsp:spPr>
        <a:xfrm>
          <a:off x="3795394" y="773738"/>
          <a:ext cx="1587273" cy="483924"/>
        </a:xfrm>
        <a:prstGeom prst="rect">
          <a:avLst/>
        </a:prstGeom>
        <a:solidFill>
          <a:srgbClr val="00B0F0"/>
        </a:solidFill>
        <a:ln w="12700" cap="flat" cmpd="sng" algn="ctr">
          <a:solidFill>
            <a:schemeClr val="lt1">
              <a:hueOff val="0"/>
              <a:satOff val="0"/>
              <a:lumOff val="0"/>
              <a:alphaOff val="0"/>
            </a:schemeClr>
          </a:solidFill>
          <a:prstDash val="solid"/>
        </a:ln>
        <a:effectLst>
          <a:glow rad="228600">
            <a:schemeClr val="accent5">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Because of their family </a:t>
          </a:r>
          <a:endParaRPr lang="en-IN" sz="1600" kern="1200" dirty="0"/>
        </a:p>
      </dsp:txBody>
      <dsp:txXfrm>
        <a:off x="3795394" y="773738"/>
        <a:ext cx="1587273" cy="483924"/>
      </dsp:txXfrm>
    </dsp:sp>
    <dsp:sp modelId="{60DF1462-3D87-4A5A-8C64-DA147DD25D92}">
      <dsp:nvSpPr>
        <dsp:cNvPr id="0" name=""/>
        <dsp:cNvSpPr/>
      </dsp:nvSpPr>
      <dsp:spPr>
        <a:xfrm>
          <a:off x="812399" y="3974205"/>
          <a:ext cx="1587273" cy="483924"/>
        </a:xfrm>
        <a:prstGeom prst="rect">
          <a:avLst/>
        </a:prstGeom>
        <a:solidFill>
          <a:srgbClr val="7030A0"/>
        </a:solidFill>
        <a:ln w="12700" cap="flat" cmpd="sng" algn="ctr">
          <a:solidFill>
            <a:schemeClr val="lt1">
              <a:hueOff val="0"/>
              <a:satOff val="0"/>
              <a:lumOff val="0"/>
              <a:alphaOff val="0"/>
            </a:schemeClr>
          </a:solidFill>
          <a:prstDash val="solid"/>
        </a:ln>
        <a:effectLst>
          <a:glow rad="228600">
            <a:srgbClr val="7030A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kern="1200" dirty="0"/>
            <a:t>THEY HAD TO CHOOSE IT TO SURVIVE</a:t>
          </a:r>
        </a:p>
      </dsp:txBody>
      <dsp:txXfrm>
        <a:off x="812399" y="3974205"/>
        <a:ext cx="1587273" cy="483924"/>
      </dsp:txXfrm>
    </dsp:sp>
    <dsp:sp modelId="{6FFB27C4-E0EE-4119-9FAD-439EB290D5AA}">
      <dsp:nvSpPr>
        <dsp:cNvPr id="0" name=""/>
        <dsp:cNvSpPr/>
      </dsp:nvSpPr>
      <dsp:spPr>
        <a:xfrm>
          <a:off x="2753983" y="3367624"/>
          <a:ext cx="1587273" cy="483924"/>
        </a:xfrm>
        <a:prstGeom prst="rect">
          <a:avLst/>
        </a:prstGeom>
        <a:solidFill>
          <a:srgbClr val="7030A0"/>
        </a:solidFill>
        <a:ln w="12700" cap="flat" cmpd="sng" algn="ctr">
          <a:solidFill>
            <a:schemeClr val="lt1">
              <a:hueOff val="0"/>
              <a:satOff val="0"/>
              <a:lumOff val="0"/>
              <a:alphaOff val="0"/>
            </a:schemeClr>
          </a:solidFill>
          <a:prstDash val="solid"/>
        </a:ln>
        <a:effectLst>
          <a:glow rad="228600">
            <a:srgbClr val="7030A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Miserable life crisis.</a:t>
          </a:r>
          <a:endParaRPr lang="en-IN" sz="1400" kern="1200" dirty="0"/>
        </a:p>
      </dsp:txBody>
      <dsp:txXfrm>
        <a:off x="2753983" y="3367624"/>
        <a:ext cx="1587273" cy="483924"/>
      </dsp:txXfrm>
    </dsp:sp>
    <dsp:sp modelId="{2353F92A-2608-4A08-8715-FD6B9080E369}">
      <dsp:nvSpPr>
        <dsp:cNvPr id="0" name=""/>
        <dsp:cNvSpPr/>
      </dsp:nvSpPr>
      <dsp:spPr>
        <a:xfrm>
          <a:off x="4631077" y="2976110"/>
          <a:ext cx="1587273" cy="483924"/>
        </a:xfrm>
        <a:prstGeom prst="rect">
          <a:avLst/>
        </a:prstGeom>
        <a:solidFill>
          <a:srgbClr val="7030A0"/>
        </a:solidFill>
        <a:ln w="12700" cap="flat" cmpd="sng" algn="ctr">
          <a:solidFill>
            <a:schemeClr val="lt1">
              <a:hueOff val="0"/>
              <a:satOff val="0"/>
              <a:lumOff val="0"/>
              <a:alphaOff val="0"/>
            </a:schemeClr>
          </a:solidFill>
          <a:prstDash val="solid"/>
        </a:ln>
        <a:effectLst>
          <a:glow rad="228600">
            <a:srgbClr val="7030A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Orphans , physically disabled, etc.</a:t>
          </a:r>
          <a:endParaRPr lang="en-IN" sz="1400" kern="1200" dirty="0"/>
        </a:p>
      </dsp:txBody>
      <dsp:txXfrm>
        <a:off x="4631077" y="2976110"/>
        <a:ext cx="1587273" cy="483924"/>
      </dsp:txXfrm>
    </dsp:sp>
    <dsp:sp modelId="{DD2729A2-F9D3-4736-B488-AB4335431746}">
      <dsp:nvSpPr>
        <dsp:cNvPr id="0" name=""/>
        <dsp:cNvSpPr/>
      </dsp:nvSpPr>
      <dsp:spPr>
        <a:xfrm>
          <a:off x="6526584" y="2115923"/>
          <a:ext cx="1587273" cy="483924"/>
        </a:xfrm>
        <a:prstGeom prst="rect">
          <a:avLst/>
        </a:prstGeom>
        <a:solidFill>
          <a:srgbClr val="7030A0"/>
        </a:solidFill>
        <a:ln w="12700" cap="flat" cmpd="sng" algn="ctr">
          <a:solidFill>
            <a:schemeClr val="lt1">
              <a:hueOff val="0"/>
              <a:satOff val="0"/>
              <a:lumOff val="0"/>
              <a:alphaOff val="0"/>
            </a:schemeClr>
          </a:solidFill>
          <a:prstDash val="solid"/>
        </a:ln>
        <a:effectLst>
          <a:glow rad="228600">
            <a:srgbClr val="7030A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kern="1200" dirty="0"/>
            <a:t>Physically disabled because of accidents and diseases</a:t>
          </a:r>
        </a:p>
      </dsp:txBody>
      <dsp:txXfrm>
        <a:off x="6526584" y="2115923"/>
        <a:ext cx="1587273" cy="483924"/>
      </dsp:txXfrm>
    </dsp:sp>
    <dsp:sp modelId="{219B567D-78AE-4F4C-A60F-79848617DD39}">
      <dsp:nvSpPr>
        <dsp:cNvPr id="0" name=""/>
        <dsp:cNvSpPr/>
      </dsp:nvSpPr>
      <dsp:spPr>
        <a:xfrm>
          <a:off x="6535806" y="4517948"/>
          <a:ext cx="1587273" cy="483924"/>
        </a:xfrm>
        <a:prstGeom prst="rect">
          <a:avLst/>
        </a:prstGeom>
        <a:solidFill>
          <a:srgbClr val="7030A0"/>
        </a:solidFill>
        <a:ln w="12700" cap="flat" cmpd="sng" algn="ctr">
          <a:solidFill>
            <a:schemeClr val="lt1">
              <a:hueOff val="0"/>
              <a:satOff val="0"/>
              <a:lumOff val="0"/>
              <a:alphaOff val="0"/>
            </a:schemeClr>
          </a:solidFill>
          <a:prstDash val="solid"/>
        </a:ln>
        <a:effectLst>
          <a:glow rad="228600">
            <a:srgbClr val="7030A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Orphans</a:t>
          </a:r>
          <a:endParaRPr lang="en-IN" sz="1800" kern="1200" dirty="0"/>
        </a:p>
      </dsp:txBody>
      <dsp:txXfrm>
        <a:off x="6535806" y="4517948"/>
        <a:ext cx="1587273" cy="483924"/>
      </dsp:txXfrm>
    </dsp:sp>
    <dsp:sp modelId="{99C0D2BC-4832-495A-9ED3-5EC82DCD6FBF}">
      <dsp:nvSpPr>
        <dsp:cNvPr id="0" name=""/>
        <dsp:cNvSpPr/>
      </dsp:nvSpPr>
      <dsp:spPr>
        <a:xfrm>
          <a:off x="8624848" y="3308808"/>
          <a:ext cx="1587273" cy="483924"/>
        </a:xfrm>
        <a:prstGeom prst="rect">
          <a:avLst/>
        </a:prstGeom>
        <a:solidFill>
          <a:srgbClr val="7030A0"/>
        </a:solidFill>
        <a:ln w="12700" cap="flat" cmpd="sng" algn="ctr">
          <a:solidFill>
            <a:schemeClr val="lt1">
              <a:hueOff val="0"/>
              <a:satOff val="0"/>
              <a:lumOff val="0"/>
              <a:alphaOff val="0"/>
            </a:schemeClr>
          </a:solidFill>
          <a:prstDash val="solid"/>
        </a:ln>
        <a:effectLst>
          <a:glow rad="228600">
            <a:srgbClr val="7030A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Death of  caretakers</a:t>
          </a:r>
          <a:endParaRPr lang="en-IN" sz="1600" kern="1200" dirty="0"/>
        </a:p>
      </dsp:txBody>
      <dsp:txXfrm>
        <a:off x="8624848" y="3308808"/>
        <a:ext cx="1587273" cy="483924"/>
      </dsp:txXfrm>
    </dsp:sp>
    <dsp:sp modelId="{6350893B-C993-4564-B017-F4F86F23894E}">
      <dsp:nvSpPr>
        <dsp:cNvPr id="0" name=""/>
        <dsp:cNvSpPr/>
      </dsp:nvSpPr>
      <dsp:spPr>
        <a:xfrm>
          <a:off x="8578770" y="5428660"/>
          <a:ext cx="1587273" cy="483924"/>
        </a:xfrm>
        <a:prstGeom prst="rect">
          <a:avLst/>
        </a:prstGeom>
        <a:solidFill>
          <a:srgbClr val="7030A0"/>
        </a:solidFill>
        <a:ln w="12700" cap="flat" cmpd="sng" algn="ctr">
          <a:solidFill>
            <a:schemeClr val="lt1">
              <a:hueOff val="0"/>
              <a:satOff val="0"/>
              <a:lumOff val="0"/>
              <a:alphaOff val="0"/>
            </a:schemeClr>
          </a:solidFill>
          <a:prstDash val="solid"/>
        </a:ln>
        <a:effectLst>
          <a:glow rad="228600">
            <a:srgbClr val="7030A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 </a:t>
          </a:r>
          <a:r>
            <a:rPr lang="en-IN" sz="2000" kern="1200" dirty="0"/>
            <a:t>Abandoning </a:t>
          </a:r>
        </a:p>
      </dsp:txBody>
      <dsp:txXfrm>
        <a:off x="8578770" y="5428660"/>
        <a:ext cx="1587273" cy="483924"/>
      </dsp:txXfrm>
    </dsp:sp>
    <dsp:sp modelId="{EF42B469-938A-45FC-9F27-E587CAD2236D}">
      <dsp:nvSpPr>
        <dsp:cNvPr id="0" name=""/>
        <dsp:cNvSpPr/>
      </dsp:nvSpPr>
      <dsp:spPr>
        <a:xfrm>
          <a:off x="10339564" y="4361277"/>
          <a:ext cx="1587273" cy="483924"/>
        </a:xfrm>
        <a:prstGeom prst="rect">
          <a:avLst/>
        </a:prstGeom>
        <a:solidFill>
          <a:srgbClr val="7030A0"/>
        </a:solidFill>
        <a:ln w="12700" cap="flat" cmpd="sng" algn="ctr">
          <a:solidFill>
            <a:schemeClr val="lt1">
              <a:hueOff val="0"/>
              <a:satOff val="0"/>
              <a:lumOff val="0"/>
              <a:alphaOff val="0"/>
            </a:schemeClr>
          </a:solidFill>
          <a:prstDash val="solid"/>
        </a:ln>
        <a:effectLst>
          <a:glow rad="228600">
            <a:srgbClr val="7030A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 early age pregnancy </a:t>
          </a:r>
          <a:endParaRPr lang="en-IN" sz="1800" kern="1200" dirty="0"/>
        </a:p>
      </dsp:txBody>
      <dsp:txXfrm>
        <a:off x="10339564" y="4361277"/>
        <a:ext cx="1587273" cy="483924"/>
      </dsp:txXfrm>
    </dsp:sp>
    <dsp:sp modelId="{8C42D8F7-7E1B-49F0-8FAD-22D9D7814FE6}">
      <dsp:nvSpPr>
        <dsp:cNvPr id="0" name=""/>
        <dsp:cNvSpPr/>
      </dsp:nvSpPr>
      <dsp:spPr>
        <a:xfrm>
          <a:off x="10339564" y="6133692"/>
          <a:ext cx="1587273" cy="483924"/>
        </a:xfrm>
        <a:prstGeom prst="rect">
          <a:avLst/>
        </a:prstGeom>
        <a:solidFill>
          <a:srgbClr val="7030A0"/>
        </a:solidFill>
        <a:ln w="12700" cap="flat" cmpd="sng" algn="ctr">
          <a:solidFill>
            <a:schemeClr val="lt1">
              <a:hueOff val="0"/>
              <a:satOff val="0"/>
              <a:lumOff val="0"/>
              <a:alphaOff val="0"/>
            </a:schemeClr>
          </a:solidFill>
          <a:prstDash val="solid"/>
        </a:ln>
        <a:effectLst>
          <a:glow rad="228600">
            <a:srgbClr val="7030A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Financial crisis</a:t>
          </a:r>
          <a:endParaRPr lang="en-IN" sz="1700" kern="1200" dirty="0"/>
        </a:p>
      </dsp:txBody>
      <dsp:txXfrm>
        <a:off x="10339564" y="6133692"/>
        <a:ext cx="1587273" cy="483924"/>
      </dsp:txXfrm>
    </dsp:sp>
    <dsp:sp modelId="{C5F73E8D-3359-4663-8251-1B3EA9B3AD15}">
      <dsp:nvSpPr>
        <dsp:cNvPr id="0" name=""/>
        <dsp:cNvSpPr/>
      </dsp:nvSpPr>
      <dsp:spPr>
        <a:xfrm>
          <a:off x="2735555" y="5013937"/>
          <a:ext cx="1587273" cy="483924"/>
        </a:xfrm>
        <a:prstGeom prst="rect">
          <a:avLst/>
        </a:prstGeom>
        <a:solidFill>
          <a:srgbClr val="7030A0"/>
        </a:solidFill>
        <a:ln w="12700" cap="flat" cmpd="sng" algn="ctr">
          <a:solidFill>
            <a:schemeClr val="lt1">
              <a:hueOff val="0"/>
              <a:satOff val="0"/>
              <a:lumOff val="0"/>
              <a:alphaOff val="0"/>
            </a:schemeClr>
          </a:solidFill>
          <a:prstDash val="solid"/>
        </a:ln>
        <a:effectLst>
          <a:glow rad="228600">
            <a:srgbClr val="7030A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They didn’t get any source of income.</a:t>
          </a:r>
          <a:endParaRPr lang="en-IN" sz="1400" kern="1200" dirty="0"/>
        </a:p>
      </dsp:txBody>
      <dsp:txXfrm>
        <a:off x="2735555" y="5013937"/>
        <a:ext cx="1587273" cy="483924"/>
      </dsp:txXfrm>
    </dsp:sp>
    <dsp:sp modelId="{FA1009BB-1E95-4683-BAA5-82466F41CB9D}">
      <dsp:nvSpPr>
        <dsp:cNvPr id="0" name=""/>
        <dsp:cNvSpPr/>
      </dsp:nvSpPr>
      <dsp:spPr>
        <a:xfrm>
          <a:off x="4612633" y="5502381"/>
          <a:ext cx="1587273" cy="483924"/>
        </a:xfrm>
        <a:prstGeom prst="rect">
          <a:avLst/>
        </a:prstGeom>
        <a:solidFill>
          <a:srgbClr val="7030A0"/>
        </a:solidFill>
        <a:ln w="12700" cap="flat" cmpd="sng" algn="ctr">
          <a:solidFill>
            <a:schemeClr val="lt1">
              <a:hueOff val="0"/>
              <a:satOff val="0"/>
              <a:lumOff val="0"/>
              <a:alphaOff val="0"/>
            </a:schemeClr>
          </a:solidFill>
          <a:prstDash val="solid"/>
        </a:ln>
        <a:effectLst>
          <a:glow rad="228600">
            <a:srgbClr val="7030A0">
              <a:alpha val="4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Unemployment because of illiteracy and other factors</a:t>
          </a:r>
          <a:endParaRPr lang="en-IN" sz="1200" kern="1200" dirty="0"/>
        </a:p>
      </dsp:txBody>
      <dsp:txXfrm>
        <a:off x="4612633" y="5502381"/>
        <a:ext cx="1587273" cy="483924"/>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CACECD-7C59-4067-8B52-125C7A5418EB}" type="datetimeFigureOut">
              <a:rPr lang="en-IN" smtClean="0"/>
              <a:t>19-02-2023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B1AC81-D327-4304-A078-6D52F395FBDC}" type="slidenum">
              <a:rPr lang="en-IN" smtClean="0"/>
              <a:t>‹#›</a:t>
            </a:fld>
            <a:endParaRPr lang="en-IN"/>
          </a:p>
        </p:txBody>
      </p:sp>
    </p:spTree>
    <p:extLst>
      <p:ext uri="{BB962C8B-B14F-4D97-AF65-F5344CB8AC3E}">
        <p14:creationId xmlns:p14="http://schemas.microsoft.com/office/powerpoint/2010/main" val="1645285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849E9A-41F7-4779-A581-48A7C374A227}" type="slidenum">
              <a:rPr lang="en-US" smtClean="0"/>
              <a:t>5</a:t>
            </a:fld>
            <a:endParaRPr lang="en-US" dirty="0"/>
          </a:p>
        </p:txBody>
      </p:sp>
    </p:spTree>
    <p:extLst>
      <p:ext uri="{BB962C8B-B14F-4D97-AF65-F5344CB8AC3E}">
        <p14:creationId xmlns:p14="http://schemas.microsoft.com/office/powerpoint/2010/main" val="1484226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849E9A-41F7-4779-A581-48A7C374A227}" type="slidenum">
              <a:rPr lang="en-US" smtClean="0"/>
              <a:t>6</a:t>
            </a:fld>
            <a:endParaRPr lang="en-US" dirty="0"/>
          </a:p>
        </p:txBody>
      </p:sp>
    </p:spTree>
    <p:extLst>
      <p:ext uri="{BB962C8B-B14F-4D97-AF65-F5344CB8AC3E}">
        <p14:creationId xmlns:p14="http://schemas.microsoft.com/office/powerpoint/2010/main" val="2228417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When conducting research, it is easy to go to one source: Wikipedia.  However, you need to include a variety of sources in your research. Consider the following sources: </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Who can I interview to get more information on the topic?</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Is the topic current and will it be relevant to my audience?</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What articles, blogs, and magazines may have something related to my topic?</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Is there a YouTube video on the topic? If so, what is it about?</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What images can I find related to the topic?</a:t>
            </a:r>
          </a:p>
        </p:txBody>
      </p:sp>
      <p:sp>
        <p:nvSpPr>
          <p:cNvPr id="4" name="Slide Number Placeholder 3"/>
          <p:cNvSpPr>
            <a:spLocks noGrp="1"/>
          </p:cNvSpPr>
          <p:nvPr>
            <p:ph type="sldNum" sz="quarter" idx="10"/>
          </p:nvPr>
        </p:nvSpPr>
        <p:spPr/>
        <p:txBody>
          <a:bodyPr/>
          <a:lstStyle/>
          <a:p>
            <a:fld id="{BC849E9A-41F7-4779-A581-48A7C374A227}" type="slidenum">
              <a:rPr lang="en-US" smtClean="0"/>
              <a:t>7</a:t>
            </a:fld>
            <a:endParaRPr lang="en-US" dirty="0"/>
          </a:p>
        </p:txBody>
      </p:sp>
    </p:spTree>
    <p:extLst>
      <p:ext uri="{BB962C8B-B14F-4D97-AF65-F5344CB8AC3E}">
        <p14:creationId xmlns:p14="http://schemas.microsoft.com/office/powerpoint/2010/main" val="2542850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latin typeface="Segoe UI" panose="020B0502040204020203" pitchFamily="34" charset="0"/>
                <a:cs typeface="Segoe UI" panose="020B0502040204020203" pitchFamily="34" charset="0"/>
              </a:rPr>
              <a:t>Once you find your sources, you will want to evaluate your sources using the following questions: </a:t>
            </a:r>
          </a:p>
          <a:p>
            <a:endParaRPr lang="en-US" i="0" dirty="0">
              <a:latin typeface="Segoe UI" panose="020B0502040204020203" pitchFamily="34" charset="0"/>
              <a:cs typeface="Segoe UI" panose="020B0502040204020203" pitchFamily="34" charset="0"/>
            </a:endParaRPr>
          </a:p>
          <a:p>
            <a:r>
              <a:rPr lang="en-US" b="1" i="0" dirty="0">
                <a:latin typeface="Segoe UI" panose="020B0502040204020203" pitchFamily="34" charset="0"/>
                <a:cs typeface="Segoe UI" panose="020B0502040204020203" pitchFamily="34" charset="0"/>
              </a:rPr>
              <a:t>Author: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Who is the author?</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Why should I believe what he or she has to say on the topic?</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Is the author seen as an expert on the topic? How do you know?</a:t>
            </a:r>
          </a:p>
          <a:p>
            <a:pPr marL="171450" indent="-171450">
              <a:buFont typeface="Arial" panose="020B0604020202020204" pitchFamily="34" charset="0"/>
              <a:buChar char="•"/>
            </a:pPr>
            <a:endParaRPr lang="en-US" i="0" dirty="0">
              <a:latin typeface="Segoe UI" panose="020B0502040204020203" pitchFamily="34" charset="0"/>
              <a:cs typeface="Segoe UI" panose="020B0502040204020203" pitchFamily="34" charset="0"/>
            </a:endParaRPr>
          </a:p>
          <a:p>
            <a:pPr marL="0" indent="0">
              <a:buFont typeface="Arial" panose="020B0604020202020204" pitchFamily="34" charset="0"/>
              <a:buNone/>
            </a:pPr>
            <a:r>
              <a:rPr lang="en-US" b="1" i="0" dirty="0">
                <a:latin typeface="Segoe UI" panose="020B0502040204020203" pitchFamily="34" charset="0"/>
                <a:cs typeface="Segoe UI" panose="020B0502040204020203" pitchFamily="34" charset="0"/>
              </a:rPr>
              <a:t>Current: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How current is the information in the source?</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When was the source published?</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Is the information out-of-date?</a:t>
            </a:r>
          </a:p>
          <a:p>
            <a:pPr marL="171450" indent="-171450">
              <a:buFont typeface="Arial" panose="020B0604020202020204" pitchFamily="34" charset="0"/>
              <a:buChar char="•"/>
            </a:pPr>
            <a:endParaRPr lang="en-US" b="1" i="0" dirty="0">
              <a:latin typeface="Segoe UI" panose="020B0502040204020203" pitchFamily="34" charset="0"/>
              <a:cs typeface="Segoe UI" panose="020B0502040204020203" pitchFamily="34" charset="0"/>
            </a:endParaRPr>
          </a:p>
          <a:p>
            <a:pPr marL="0" indent="0">
              <a:buFont typeface="Arial" panose="020B0604020202020204" pitchFamily="34" charset="0"/>
              <a:buNone/>
            </a:pPr>
            <a:r>
              <a:rPr lang="en-US" b="1" i="0" dirty="0">
                <a:latin typeface="Segoe UI" panose="020B0502040204020203" pitchFamily="34" charset="0"/>
                <a:cs typeface="Segoe UI" panose="020B0502040204020203" pitchFamily="34" charset="0"/>
              </a:rPr>
              <a:t>Accuracy: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Is the content accurate?</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Is the information presented objectively?  Do they share the pros and cons?</a:t>
            </a:r>
          </a:p>
        </p:txBody>
      </p:sp>
      <p:sp>
        <p:nvSpPr>
          <p:cNvPr id="4" name="Slide Number Placeholder 3"/>
          <p:cNvSpPr>
            <a:spLocks noGrp="1"/>
          </p:cNvSpPr>
          <p:nvPr>
            <p:ph type="sldNum" sz="quarter" idx="10"/>
          </p:nvPr>
        </p:nvSpPr>
        <p:spPr/>
        <p:txBody>
          <a:bodyPr/>
          <a:lstStyle/>
          <a:p>
            <a:fld id="{BC849E9A-41F7-4779-A581-48A7C374A227}" type="slidenum">
              <a:rPr lang="en-US" smtClean="0"/>
              <a:t>8</a:t>
            </a:fld>
            <a:endParaRPr lang="en-US" dirty="0"/>
          </a:p>
        </p:txBody>
      </p:sp>
    </p:spTree>
    <p:extLst>
      <p:ext uri="{BB962C8B-B14F-4D97-AF65-F5344CB8AC3E}">
        <p14:creationId xmlns:p14="http://schemas.microsoft.com/office/powerpoint/2010/main" val="703137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latin typeface="Segoe UI" panose="020B0502040204020203" pitchFamily="34" charset="0"/>
                <a:cs typeface="Segoe UI" panose="020B0502040204020203" pitchFamily="34" charset="0"/>
              </a:rPr>
              <a:t>After consulting a variety of sources, you will need to narrow your topic.  For example, the topic of internet safety is huge, but you could narrow that topic to include internet safety in regards to social media apps that teenagers are using heavily.  A topic like that is more specific and will be relevant to your peers.  Some questions to think about to help you narrow your topic: </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What topics of the research interest me the most?</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What topics of the research will interest my audience the most?</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What topics will the audience find more engaging? Shocking? Inspiring?</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BC849E9A-41F7-4779-A581-48A7C374A227}" type="slidenum">
              <a:rPr lang="en-US" smtClean="0"/>
              <a:t>9</a:t>
            </a:fld>
            <a:endParaRPr lang="en-US" dirty="0"/>
          </a:p>
        </p:txBody>
      </p:sp>
    </p:spTree>
    <p:extLst>
      <p:ext uri="{BB962C8B-B14F-4D97-AF65-F5344CB8AC3E}">
        <p14:creationId xmlns:p14="http://schemas.microsoft.com/office/powerpoint/2010/main" val="4122594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Now, that you have narrowed your topic, you will want to organize your research in a structure that works.  There are some common organizational patterns based on the kind of research you are doing.  </a:t>
            </a:r>
          </a:p>
          <a:p>
            <a:endParaRPr lang="en-US" dirty="0">
              <a:latin typeface="Segoe UI" panose="020B0502040204020203" pitchFamily="34" charset="0"/>
              <a:cs typeface="Segoe UI" panose="020B0502040204020203" pitchFamily="34" charset="0"/>
            </a:endParaRPr>
          </a:p>
          <a:p>
            <a:r>
              <a:rPr lang="en-US" b="1" dirty="0">
                <a:latin typeface="Segoe UI" panose="020B0502040204020203" pitchFamily="34" charset="0"/>
                <a:cs typeface="Segoe UI" panose="020B0502040204020203" pitchFamily="34" charset="0"/>
              </a:rPr>
              <a:t>Organizational Structures: </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Cause and Effect- this kind of structure is great for explaining the causes and effects of a topic</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Compare and Contrast- in this pattern you highlight the similarities and differences of the topic</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Explain process- this structure is great for outlining a series of steps to follow; </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Definition- if you want to make sure your audience understands what something is using illustrations, meanings, clarifying misconceptions, you may want to use this structure</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Classification- a common organizational structure is grouping like topics or facts from the research together.  For instance, in the internet safety about social media apps, you may organize the research where you look at each social media app one at a time</a:t>
            </a:r>
          </a:p>
        </p:txBody>
      </p:sp>
      <p:sp>
        <p:nvSpPr>
          <p:cNvPr id="4" name="Slide Number Placeholder 3"/>
          <p:cNvSpPr>
            <a:spLocks noGrp="1"/>
          </p:cNvSpPr>
          <p:nvPr>
            <p:ph type="sldNum" sz="quarter" idx="10"/>
          </p:nvPr>
        </p:nvSpPr>
        <p:spPr/>
        <p:txBody>
          <a:bodyPr/>
          <a:lstStyle/>
          <a:p>
            <a:fld id="{BC849E9A-41F7-4779-A581-48A7C374A227}" type="slidenum">
              <a:rPr lang="en-US" smtClean="0"/>
              <a:t>10</a:t>
            </a:fld>
            <a:endParaRPr lang="en-US" dirty="0"/>
          </a:p>
        </p:txBody>
      </p:sp>
    </p:spTree>
    <p:extLst>
      <p:ext uri="{BB962C8B-B14F-4D97-AF65-F5344CB8AC3E}">
        <p14:creationId xmlns:p14="http://schemas.microsoft.com/office/powerpoint/2010/main" val="600919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p:cNvSpPr>
            <a:spLocks noGrp="1"/>
          </p:cNvSpPr>
          <p:nvPr>
            <p:ph type="sldNum" sz="quarter" idx="10"/>
          </p:nvPr>
        </p:nvSpPr>
        <p:spPr/>
        <p:txBody>
          <a:bodyPr/>
          <a:lstStyle/>
          <a:p>
            <a:fld id="{BC849E9A-41F7-4779-A581-48A7C374A227}" type="slidenum">
              <a:rPr lang="en-US" smtClean="0"/>
              <a:t>11</a:t>
            </a:fld>
            <a:endParaRPr lang="en-US" dirty="0"/>
          </a:p>
        </p:txBody>
      </p:sp>
    </p:spTree>
    <p:extLst>
      <p:ext uri="{BB962C8B-B14F-4D97-AF65-F5344CB8AC3E}">
        <p14:creationId xmlns:p14="http://schemas.microsoft.com/office/powerpoint/2010/main" val="1516842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You can use this slide as your opening or closing slide.  Should you choose to use it as a closing, make sure you review the main points of your presentation.  One creative way to do that is by adding animations to the various graphics on a slide.  This slide has 4 different graphics, and, when you view the slideshow, you will see that you can click to reveal the next graphic.  Similarly, as you review the main topics in your presentation, you may want each point to show up when you are addressing that topic. </a:t>
            </a:r>
          </a:p>
          <a:p>
            <a:endParaRPr lang="en-US" dirty="0">
              <a:latin typeface="Segoe UI" panose="020B0502040204020203" pitchFamily="34" charset="0"/>
              <a:cs typeface="Segoe UI" panose="020B0502040204020203" pitchFamily="34" charset="0"/>
            </a:endParaRPr>
          </a:p>
          <a:p>
            <a:r>
              <a:rPr lang="en-US" b="1" dirty="0">
                <a:latin typeface="Segoe UI" panose="020B0502040204020203" pitchFamily="34" charset="0"/>
                <a:cs typeface="Segoe UI" panose="020B0502040204020203" pitchFamily="34" charset="0"/>
              </a:rPr>
              <a:t>Add animation to images and graphics: </a:t>
            </a:r>
          </a:p>
          <a:p>
            <a:pPr marL="228600" indent="-228600">
              <a:buAutoNum type="arabicPeriod"/>
            </a:pPr>
            <a:r>
              <a:rPr lang="en-US" dirty="0">
                <a:latin typeface="Segoe UI" panose="020B0502040204020203" pitchFamily="34" charset="0"/>
                <a:cs typeface="Segoe UI" panose="020B0502040204020203" pitchFamily="34" charset="0"/>
              </a:rPr>
              <a:t>Select your image or graphic.</a:t>
            </a:r>
          </a:p>
          <a:p>
            <a:pPr marL="228600" indent="-228600">
              <a:buAutoNum type="arabicPeriod"/>
            </a:pPr>
            <a:r>
              <a:rPr lang="en-US" dirty="0">
                <a:latin typeface="Segoe UI" panose="020B0502040204020203" pitchFamily="34" charset="0"/>
                <a:cs typeface="Segoe UI" panose="020B0502040204020203" pitchFamily="34" charset="0"/>
              </a:rPr>
              <a:t>Click on the Animations tab.</a:t>
            </a:r>
          </a:p>
          <a:p>
            <a:pPr marL="228600" indent="-228600">
              <a:buAutoNum type="arabicPeriod"/>
            </a:pPr>
            <a:r>
              <a:rPr lang="en-US" dirty="0">
                <a:latin typeface="Segoe UI" panose="020B0502040204020203" pitchFamily="34" charset="0"/>
                <a:cs typeface="Segoe UI" panose="020B0502040204020203" pitchFamily="34" charset="0"/>
              </a:rPr>
              <a:t>Choose from the options.  The animation for this slide is “Split”.  The drop-down menu in the Animation section gives even more animations you can use.</a:t>
            </a:r>
          </a:p>
          <a:p>
            <a:pPr marL="228600" indent="-228600">
              <a:buAutoNum type="arabicPeriod"/>
            </a:pPr>
            <a:r>
              <a:rPr lang="en-US" dirty="0">
                <a:latin typeface="Segoe UI" panose="020B0502040204020203" pitchFamily="34" charset="0"/>
                <a:cs typeface="Segoe UI" panose="020B0502040204020203" pitchFamily="34" charset="0"/>
              </a:rPr>
              <a:t>If you have multiple graphics or images, you will see a number appear next to it that notes the order of the animations.</a:t>
            </a:r>
          </a:p>
          <a:p>
            <a:pPr marL="228600" indent="-228600">
              <a:buAutoNum type="arabicPeriod"/>
            </a:pPr>
            <a:endParaRPr lang="en-US" b="1" dirty="0">
              <a:latin typeface="Segoe UI" panose="020B0502040204020203" pitchFamily="34" charset="0"/>
              <a:cs typeface="Segoe UI" panose="020B0502040204020203" pitchFamily="34" charset="0"/>
            </a:endParaRPr>
          </a:p>
          <a:p>
            <a:pPr marL="0" indent="0">
              <a:buNone/>
            </a:pPr>
            <a:r>
              <a:rPr lang="en-US" b="1" dirty="0">
                <a:latin typeface="Segoe UI" panose="020B0502040204020203" pitchFamily="34" charset="0"/>
                <a:cs typeface="Segoe UI" panose="020B0502040204020203" pitchFamily="34" charset="0"/>
              </a:rPr>
              <a:t>Note: You will want to choose the animations carefully.  You do not want to make your audience dizzy from your presentation.</a:t>
            </a:r>
          </a:p>
        </p:txBody>
      </p:sp>
      <p:sp>
        <p:nvSpPr>
          <p:cNvPr id="4" name="Slide Number Placeholder 3"/>
          <p:cNvSpPr>
            <a:spLocks noGrp="1"/>
          </p:cNvSpPr>
          <p:nvPr>
            <p:ph type="sldNum" sz="quarter" idx="10"/>
          </p:nvPr>
        </p:nvSpPr>
        <p:spPr/>
        <p:txBody>
          <a:bodyPr/>
          <a:lstStyle/>
          <a:p>
            <a:fld id="{BC849E9A-41F7-4779-A581-48A7C374A227}" type="slidenum">
              <a:rPr lang="en-US" smtClean="0"/>
              <a:t>12</a:t>
            </a:fld>
            <a:endParaRPr lang="en-US" dirty="0"/>
          </a:p>
        </p:txBody>
      </p:sp>
    </p:spTree>
    <p:extLst>
      <p:ext uri="{BB962C8B-B14F-4D97-AF65-F5344CB8AC3E}">
        <p14:creationId xmlns:p14="http://schemas.microsoft.com/office/powerpoint/2010/main" val="7825932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6C95FB6-4B52-4D0A-A578-384EA68E2935}" type="datetimeFigureOut">
              <a:rPr lang="en-IN" smtClean="0"/>
              <a:t>19-02-2023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86A63482-3389-45FA-AF25-2BDF84A6CD0B}" type="slidenum">
              <a:rPr lang="en-IN" smtClean="0"/>
              <a:t>‹#›</a:t>
            </a:fld>
            <a:endParaRPr lang="en-IN"/>
          </a:p>
        </p:txBody>
      </p:sp>
    </p:spTree>
    <p:extLst>
      <p:ext uri="{BB962C8B-B14F-4D97-AF65-F5344CB8AC3E}">
        <p14:creationId xmlns:p14="http://schemas.microsoft.com/office/powerpoint/2010/main" val="1193444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C95FB6-4B52-4D0A-A578-384EA68E2935}" type="datetimeFigureOut">
              <a:rPr lang="en-IN" smtClean="0"/>
              <a:t>19-02-2023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6A63482-3389-45FA-AF25-2BDF84A6CD0B}" type="slidenum">
              <a:rPr lang="en-IN" smtClean="0"/>
              <a:t>‹#›</a:t>
            </a:fld>
            <a:endParaRPr lang="en-IN"/>
          </a:p>
        </p:txBody>
      </p:sp>
    </p:spTree>
    <p:extLst>
      <p:ext uri="{BB962C8B-B14F-4D97-AF65-F5344CB8AC3E}">
        <p14:creationId xmlns:p14="http://schemas.microsoft.com/office/powerpoint/2010/main" val="2852972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76C95FB6-4B52-4D0A-A578-384EA68E2935}" type="datetimeFigureOut">
              <a:rPr lang="en-IN" smtClean="0"/>
              <a:t>19-02-2023</a:t>
            </a:fld>
            <a:endParaRPr lang="en-IN"/>
          </a:p>
        </p:txBody>
      </p:sp>
      <p:sp>
        <p:nvSpPr>
          <p:cNvPr id="5" name="Footer Placeholder 4"/>
          <p:cNvSpPr>
            <a:spLocks noGrp="1"/>
          </p:cNvSpPr>
          <p:nvPr>
            <p:ph type="ftr" sz="quarter" idx="11"/>
          </p:nvPr>
        </p:nvSpPr>
        <p:spPr>
          <a:xfrm>
            <a:off x="2182708" y="6272784"/>
            <a:ext cx="6327648" cy="365125"/>
          </a:xfrm>
        </p:spPr>
        <p:txBody>
          <a:bodyPr/>
          <a:lstStyle/>
          <a:p>
            <a:endParaRPr lang="en-IN"/>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86A63482-3389-45FA-AF25-2BDF84A6CD0B}" type="slidenum">
              <a:rPr lang="en-IN" smtClean="0"/>
              <a:t>‹#›</a:t>
            </a:fld>
            <a:endParaRPr lang="en-IN"/>
          </a:p>
        </p:txBody>
      </p:sp>
    </p:spTree>
    <p:extLst>
      <p:ext uri="{BB962C8B-B14F-4D97-AF65-F5344CB8AC3E}">
        <p14:creationId xmlns:p14="http://schemas.microsoft.com/office/powerpoint/2010/main" val="218298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6C95FB6-4B52-4D0A-A578-384EA68E2935}" type="datetimeFigureOut">
              <a:rPr lang="en-IN" smtClean="0"/>
              <a:t>19-02-2023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6A63482-3389-45FA-AF25-2BDF84A6CD0B}" type="slidenum">
              <a:rPr lang="en-IN" smtClean="0"/>
              <a:t>‹#›</a:t>
            </a:fld>
            <a:endParaRPr lang="en-IN"/>
          </a:p>
        </p:txBody>
      </p:sp>
    </p:spTree>
    <p:extLst>
      <p:ext uri="{BB962C8B-B14F-4D97-AF65-F5344CB8AC3E}">
        <p14:creationId xmlns:p14="http://schemas.microsoft.com/office/powerpoint/2010/main" val="1723654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C95FB6-4B52-4D0A-A578-384EA68E2935}" type="datetimeFigureOut">
              <a:rPr lang="en-IN" smtClean="0"/>
              <a:t>19-02-2023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6A63482-3389-45FA-AF25-2BDF84A6CD0B}" type="slidenum">
              <a:rPr lang="en-IN" smtClean="0"/>
              <a:t>‹#›</a:t>
            </a:fld>
            <a:endParaRPr lang="en-IN"/>
          </a:p>
        </p:txBody>
      </p:sp>
    </p:spTree>
    <p:extLst>
      <p:ext uri="{BB962C8B-B14F-4D97-AF65-F5344CB8AC3E}">
        <p14:creationId xmlns:p14="http://schemas.microsoft.com/office/powerpoint/2010/main" val="3514994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6C95FB6-4B52-4D0A-A578-384EA68E2935}" type="datetimeFigureOut">
              <a:rPr lang="en-IN" smtClean="0"/>
              <a:t>19-02-2023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6A63482-3389-45FA-AF25-2BDF84A6CD0B}" type="slidenum">
              <a:rPr lang="en-IN" smtClean="0"/>
              <a:t>‹#›</a:t>
            </a:fld>
            <a:endParaRPr lang="en-IN"/>
          </a:p>
        </p:txBody>
      </p:sp>
    </p:spTree>
    <p:extLst>
      <p:ext uri="{BB962C8B-B14F-4D97-AF65-F5344CB8AC3E}">
        <p14:creationId xmlns:p14="http://schemas.microsoft.com/office/powerpoint/2010/main" val="2182299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C95FB6-4B52-4D0A-A578-384EA68E2935}" type="datetimeFigureOut">
              <a:rPr lang="en-IN" smtClean="0"/>
              <a:t>19-02-2023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6A63482-3389-45FA-AF25-2BDF84A6CD0B}" type="slidenum">
              <a:rPr lang="en-IN" smtClean="0"/>
              <a:t>‹#›</a:t>
            </a:fld>
            <a:endParaRPr lang="en-IN"/>
          </a:p>
        </p:txBody>
      </p:sp>
    </p:spTree>
    <p:extLst>
      <p:ext uri="{BB962C8B-B14F-4D97-AF65-F5344CB8AC3E}">
        <p14:creationId xmlns:p14="http://schemas.microsoft.com/office/powerpoint/2010/main" val="1612710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C95FB6-4B52-4D0A-A578-384EA68E2935}" type="datetimeFigureOut">
              <a:rPr lang="en-IN" smtClean="0"/>
              <a:t>19-02-2023</a:t>
            </a:fld>
            <a:endParaRPr lang="en-IN"/>
          </a:p>
        </p:txBody>
      </p:sp>
      <p:sp>
        <p:nvSpPr>
          <p:cNvPr id="6" name="Footer Placeholder 5"/>
          <p:cNvSpPr>
            <a:spLocks noGrp="1"/>
          </p:cNvSpPr>
          <p:nvPr>
            <p:ph type="ftr" sz="quarter" idx="11"/>
          </p:nvPr>
        </p:nvSpPr>
        <p:spPr/>
        <p:txBody>
          <a:bodyPr/>
          <a:lstStyle/>
          <a:p>
            <a:endParaRPr lang="en-IN"/>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86A63482-3389-45FA-AF25-2BDF84A6CD0B}" type="slidenum">
              <a:rPr lang="en-IN" smtClean="0"/>
              <a:t>‹#›</a:t>
            </a:fld>
            <a:endParaRPr lang="en-IN"/>
          </a:p>
        </p:txBody>
      </p:sp>
    </p:spTree>
    <p:extLst>
      <p:ext uri="{BB962C8B-B14F-4D97-AF65-F5344CB8AC3E}">
        <p14:creationId xmlns:p14="http://schemas.microsoft.com/office/powerpoint/2010/main" val="1680563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C95FB6-4B52-4D0A-A578-384EA68E2935}" type="datetimeFigureOut">
              <a:rPr lang="en-IN" smtClean="0"/>
              <a:t>19-02-2023</a:t>
            </a:fld>
            <a:endParaRPr lang="en-IN"/>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86A63482-3389-45FA-AF25-2BDF84A6CD0B}" type="slidenum">
              <a:rPr lang="en-IN" smtClean="0"/>
              <a:t>‹#›</a:t>
            </a:fld>
            <a:endParaRPr lang="en-IN"/>
          </a:p>
        </p:txBody>
      </p:sp>
    </p:spTree>
    <p:extLst>
      <p:ext uri="{BB962C8B-B14F-4D97-AF65-F5344CB8AC3E}">
        <p14:creationId xmlns:p14="http://schemas.microsoft.com/office/powerpoint/2010/main" val="3265960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C95FB6-4B52-4D0A-A578-384EA68E2935}" type="datetimeFigureOut">
              <a:rPr lang="en-IN" smtClean="0"/>
              <a:t>19-02-2023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6A63482-3389-45FA-AF25-2BDF84A6CD0B}" type="slidenum">
              <a:rPr lang="en-IN" smtClean="0"/>
              <a:t>‹#›</a:t>
            </a:fld>
            <a:endParaRPr lang="en-IN"/>
          </a:p>
        </p:txBody>
      </p:sp>
    </p:spTree>
    <p:extLst>
      <p:ext uri="{BB962C8B-B14F-4D97-AF65-F5344CB8AC3E}">
        <p14:creationId xmlns:p14="http://schemas.microsoft.com/office/powerpoint/2010/main" val="895718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C95FB6-4B52-4D0A-A578-384EA68E2935}" type="datetimeFigureOut">
              <a:rPr lang="en-IN" smtClean="0"/>
              <a:t>19-02-2023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6A63482-3389-45FA-AF25-2BDF84A6CD0B}" type="slidenum">
              <a:rPr lang="en-IN" smtClean="0"/>
              <a:t>‹#›</a:t>
            </a:fld>
            <a:endParaRPr lang="en-IN"/>
          </a:p>
        </p:txBody>
      </p:sp>
    </p:spTree>
    <p:extLst>
      <p:ext uri="{BB962C8B-B14F-4D97-AF65-F5344CB8AC3E}">
        <p14:creationId xmlns:p14="http://schemas.microsoft.com/office/powerpoint/2010/main" val="1938631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76C95FB6-4B52-4D0A-A578-384EA68E2935}" type="datetimeFigureOut">
              <a:rPr lang="en-IN" smtClean="0"/>
              <a:t>19-02-2023</a:t>
            </a:fld>
            <a:endParaRPr lang="en-IN"/>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IN"/>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86A63482-3389-45FA-AF25-2BDF84A6CD0B}" type="slidenum">
              <a:rPr lang="en-IN" smtClean="0"/>
              <a:t>‹#›</a:t>
            </a:fld>
            <a:endParaRPr lang="en-IN"/>
          </a:p>
        </p:txBody>
      </p:sp>
    </p:spTree>
    <p:extLst>
      <p:ext uri="{BB962C8B-B14F-4D97-AF65-F5344CB8AC3E}">
        <p14:creationId xmlns:p14="http://schemas.microsoft.com/office/powerpoint/2010/main" val="169145528"/>
      </p:ext>
    </p:extLst>
  </p:cSld>
  <p:clrMap bg1="lt1" tx1="dk1" bg2="lt2" tx2="dk2" accent1="accent1" accent2="accent2" accent3="accent3" accent4="accent4" accent5="accent5" accent6="accent6" hlink="hlink" folHlink="folHlink"/>
  <p:sldLayoutIdLst>
    <p:sldLayoutId id="2147484084" r:id="rId1"/>
    <p:sldLayoutId id="2147484085" r:id="rId2"/>
    <p:sldLayoutId id="2147484086" r:id="rId3"/>
    <p:sldLayoutId id="2147484087" r:id="rId4"/>
    <p:sldLayoutId id="2147484088" r:id="rId5"/>
    <p:sldLayoutId id="2147484089" r:id="rId6"/>
    <p:sldLayoutId id="2147484090" r:id="rId7"/>
    <p:sldLayoutId id="2147484091" r:id="rId8"/>
    <p:sldLayoutId id="2147484092" r:id="rId9"/>
    <p:sldLayoutId id="2147484093" r:id="rId10"/>
    <p:sldLayoutId id="2147484094"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ikist.com/free-photo-sackc" TargetMode="External"/><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s/_rels/slide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4.png"/><Relationship Id="rId7"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www.flickr.com/photos/chrisinplymouth/4549083170" TargetMode="External"/><Relationship Id="rId5" Type="http://schemas.openxmlformats.org/officeDocument/2006/relationships/image" Target="../media/image16.jp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flickr.com/photos/gotcredit/33165939961/" TargetMode="External"/><Relationship Id="rId5" Type="http://schemas.openxmlformats.org/officeDocument/2006/relationships/image" Target="../media/image20.jpg"/><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drishtiias.com/daily-updates/daily-news-analysis/proposal-to-hike-monthly-pensions" TargetMode="External"/><Relationship Id="rId5" Type="http://schemas.openxmlformats.org/officeDocument/2006/relationships/hyperlink" Target="https://www.drishtiias.com/daily-updates/daily-news-analysis/smile-scheme" TargetMode="External"/><Relationship Id="rId10" Type="http://schemas.openxmlformats.org/officeDocument/2006/relationships/hyperlink" Target="https://economictimes.indiatimes.com/news/india/govt-to-rehabilitate-20000-beggars-over-next-five-years/articleshow/88168403.cms?utm_source=contentofinterest&amp;utm_medium=text&amp;utm_campaign=cppst" TargetMode="External"/><Relationship Id="rId4" Type="http://schemas.openxmlformats.org/officeDocument/2006/relationships/image" Target="../media/image23.svg"/><Relationship Id="rId9" Type="http://schemas.openxmlformats.org/officeDocument/2006/relationships/hyperlink" Target="https://vandemaaataram.blogspot.com/2009/01/indian-national-flag.htm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13.svg"/></Relationships>
</file>

<file path=ppt/slides/_rels/slide10.xml.rels><?xml version="1.0" encoding="UTF-8" standalone="yes"?>
<Relationships xmlns="http://schemas.openxmlformats.org/package/2006/relationships"><Relationship Id="rId8" Type="http://schemas.openxmlformats.org/officeDocument/2006/relationships/hyperlink" Target="https://en.wikipedia.org/wiki/Peachtree-Pine_shelter" TargetMode="External"/><Relationship Id="rId3" Type="http://schemas.openxmlformats.org/officeDocument/2006/relationships/image" Target="../media/image10.png"/><Relationship Id="rId7"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en.wikipedia.org/wiki/Homelessness" TargetMode="External"/><Relationship Id="rId5" Type="http://schemas.openxmlformats.org/officeDocument/2006/relationships/image" Target="../media/image28.svg"/><Relationship Id="rId4" Type="http://schemas.openxmlformats.org/officeDocument/2006/relationships/image" Target="../media/image11.svg"/><Relationship Id="rId9" Type="http://schemas.openxmlformats.org/officeDocument/2006/relationships/hyperlink" Target="https://en.wikipedia.org/wiki/Atlant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svg"/><Relationship Id="rId4" Type="http://schemas.openxmlformats.org/officeDocument/2006/relationships/image" Target="../media/image9.svg"/></Relationships>
</file>

<file path=ppt/slides/_rels/slide1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2.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7.svg"/><Relationship Id="rId4" Type="http://schemas.openxmlformats.org/officeDocument/2006/relationships/image" Target="../media/image13.svg"/><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104E3-FBD1-4870-23D9-6043C1EC6C81}"/>
              </a:ext>
            </a:extLst>
          </p:cNvPr>
          <p:cNvSpPr>
            <a:spLocks noGrp="1"/>
          </p:cNvSpPr>
          <p:nvPr>
            <p:ph type="ctrTitle"/>
          </p:nvPr>
        </p:nvSpPr>
        <p:spPr>
          <a:xfrm>
            <a:off x="527692" y="242793"/>
            <a:ext cx="6563988" cy="1442301"/>
          </a:xfrm>
        </p:spPr>
        <p:txBody>
          <a:bodyPr>
            <a:noAutofit/>
          </a:bodyPr>
          <a:lstStyle/>
          <a:p>
            <a:r>
              <a:rPr lang="en-IN" sz="9600" i="1" dirty="0">
                <a:solidFill>
                  <a:schemeClr val="tx1">
                    <a:lumMod val="50000"/>
                    <a:lumOff val="50000"/>
                  </a:schemeClr>
                </a:solidFill>
                <a:latin typeface="Algerian" panose="04020705040A02060702" pitchFamily="82" charset="0"/>
              </a:rPr>
              <a:t>beg</a:t>
            </a:r>
            <a:r>
              <a:rPr lang="en-IN" sz="9600" i="1" dirty="0">
                <a:solidFill>
                  <a:schemeClr val="accent2">
                    <a:lumMod val="60000"/>
                    <a:lumOff val="40000"/>
                  </a:schemeClr>
                </a:solidFill>
                <a:latin typeface="Algerian" panose="04020705040A02060702" pitchFamily="82" charset="0"/>
              </a:rPr>
              <a:t>gars</a:t>
            </a:r>
          </a:p>
        </p:txBody>
      </p:sp>
      <p:sp>
        <p:nvSpPr>
          <p:cNvPr id="3" name="Subtitle 2">
            <a:extLst>
              <a:ext uri="{FF2B5EF4-FFF2-40B4-BE49-F238E27FC236}">
                <a16:creationId xmlns:a16="http://schemas.microsoft.com/office/drawing/2014/main" id="{96611720-F6E4-B4AC-8AE3-F2BABEF5AB0B}"/>
              </a:ext>
            </a:extLst>
          </p:cNvPr>
          <p:cNvSpPr>
            <a:spLocks noGrp="1"/>
          </p:cNvSpPr>
          <p:nvPr>
            <p:ph type="subTitle" idx="1"/>
          </p:nvPr>
        </p:nvSpPr>
        <p:spPr>
          <a:xfrm>
            <a:off x="6315959" y="3602038"/>
            <a:ext cx="2479250" cy="1655762"/>
          </a:xfrm>
        </p:spPr>
        <p:txBody>
          <a:bodyPr/>
          <a:lstStyle/>
          <a:p>
            <a:endParaRPr lang="en-IN" dirty="0"/>
          </a:p>
        </p:txBody>
      </p:sp>
      <p:pic>
        <p:nvPicPr>
          <p:cNvPr id="5" name="Picture 4">
            <a:extLst>
              <a:ext uri="{FF2B5EF4-FFF2-40B4-BE49-F238E27FC236}">
                <a16:creationId xmlns:a16="http://schemas.microsoft.com/office/drawing/2014/main" id="{79B97DC0-E01B-DB48-BFEA-F90ECF0E998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307933" y="1972028"/>
            <a:ext cx="8382000" cy="4714875"/>
          </a:xfrm>
          <a:prstGeom prst="rect">
            <a:avLst/>
          </a:prstGeom>
        </p:spPr>
      </p:pic>
    </p:spTree>
    <p:extLst>
      <p:ext uri="{BB962C8B-B14F-4D97-AF65-F5344CB8AC3E}">
        <p14:creationId xmlns:p14="http://schemas.microsoft.com/office/powerpoint/2010/main" val="184602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4C5B4-213E-029C-8B0F-98024F818DAF}"/>
              </a:ext>
            </a:extLst>
          </p:cNvPr>
          <p:cNvSpPr>
            <a:spLocks noGrp="1"/>
          </p:cNvSpPr>
          <p:nvPr>
            <p:ph type="title"/>
          </p:nvPr>
        </p:nvSpPr>
        <p:spPr>
          <a:xfrm>
            <a:off x="0" y="0"/>
            <a:ext cx="11490036" cy="2725271"/>
          </a:xfrm>
        </p:spPr>
        <p:txBody>
          <a:bodyPr>
            <a:normAutofit/>
          </a:bodyPr>
          <a:lstStyle/>
          <a:p>
            <a:pPr algn="r"/>
            <a:r>
              <a:rPr lang="en-IN" dirty="0">
                <a:latin typeface="Algerian" panose="04020705040A02060702" pitchFamily="82" charset="0"/>
              </a:rPr>
              <a:t>  </a:t>
            </a:r>
            <a:r>
              <a:rPr lang="en-IN" u="sng" dirty="0">
                <a:solidFill>
                  <a:srgbClr val="00B0F0"/>
                </a:solidFill>
                <a:latin typeface="Algerian" panose="04020705040A02060702" pitchFamily="82" charset="0"/>
              </a:rPr>
              <a:t>Statement</a:t>
            </a:r>
            <a:r>
              <a:rPr lang="en-IN" dirty="0">
                <a:solidFill>
                  <a:srgbClr val="00B0F0"/>
                </a:solidFill>
                <a:latin typeface="Algerian" panose="04020705040A02060702" pitchFamily="82" charset="0"/>
              </a:rPr>
              <a:t>:-</a:t>
            </a:r>
            <a:r>
              <a:rPr lang="en-IN" dirty="0">
                <a:latin typeface="Algerian" panose="04020705040A02060702" pitchFamily="82" charset="0"/>
              </a:rPr>
              <a:t> </a:t>
            </a:r>
            <a:r>
              <a:rPr lang="en-IN" sz="3200" dirty="0">
                <a:solidFill>
                  <a:schemeClr val="accent3">
                    <a:lumMod val="75000"/>
                  </a:schemeClr>
                </a:solidFill>
                <a:latin typeface="Algerian" panose="04020705040A02060702" pitchFamily="82" charset="0"/>
              </a:rPr>
              <a:t>beggars are unable to get out of          </a:t>
            </a:r>
            <a:br>
              <a:rPr lang="en-IN" sz="3200" dirty="0">
                <a:solidFill>
                  <a:schemeClr val="accent3">
                    <a:lumMod val="75000"/>
                  </a:schemeClr>
                </a:solidFill>
                <a:latin typeface="Algerian" panose="04020705040A02060702" pitchFamily="82" charset="0"/>
              </a:rPr>
            </a:br>
            <a:r>
              <a:rPr lang="en-IN" sz="3200" dirty="0">
                <a:solidFill>
                  <a:schemeClr val="accent3">
                    <a:lumMod val="75000"/>
                  </a:schemeClr>
                </a:solidFill>
                <a:latin typeface="Algerian" panose="04020705040A02060702" pitchFamily="82" charset="0"/>
              </a:rPr>
              <a:t>                                            beggary in </a:t>
            </a:r>
            <a:r>
              <a:rPr lang="en-IN" sz="3200" dirty="0" err="1">
                <a:solidFill>
                  <a:schemeClr val="accent3">
                    <a:lumMod val="75000"/>
                  </a:schemeClr>
                </a:solidFill>
                <a:latin typeface="Algerian" panose="04020705040A02060702" pitchFamily="82" charset="0"/>
              </a:rPr>
              <a:t>india</a:t>
            </a:r>
            <a:r>
              <a:rPr lang="en-IN" sz="3200" dirty="0">
                <a:solidFill>
                  <a:schemeClr val="accent3">
                    <a:lumMod val="75000"/>
                  </a:schemeClr>
                </a:solidFill>
                <a:latin typeface="Algerian" panose="04020705040A02060702" pitchFamily="82" charset="0"/>
              </a:rPr>
              <a:t> (</a:t>
            </a:r>
            <a:r>
              <a:rPr lang="en-IN" sz="3200" dirty="0" err="1">
                <a:solidFill>
                  <a:schemeClr val="accent3">
                    <a:lumMod val="75000"/>
                  </a:schemeClr>
                </a:solidFill>
                <a:latin typeface="Algerian" panose="04020705040A02060702" pitchFamily="82" charset="0"/>
              </a:rPr>
              <a:t>bangalore</a:t>
            </a:r>
            <a:r>
              <a:rPr lang="en-IN" sz="3200" dirty="0">
                <a:solidFill>
                  <a:schemeClr val="accent3">
                    <a:lumMod val="75000"/>
                  </a:schemeClr>
                </a:solidFill>
                <a:latin typeface="Algerian" panose="04020705040A02060702" pitchFamily="82" charset="0"/>
              </a:rPr>
              <a:t>)                                                                                                                  which effects their lives,</a:t>
            </a:r>
            <a:br>
              <a:rPr lang="en-IN" sz="3200" dirty="0">
                <a:solidFill>
                  <a:schemeClr val="accent3">
                    <a:lumMod val="75000"/>
                  </a:schemeClr>
                </a:solidFill>
                <a:latin typeface="Algerian" panose="04020705040A02060702" pitchFamily="82" charset="0"/>
              </a:rPr>
            </a:br>
            <a:r>
              <a:rPr lang="en-IN" sz="3200" dirty="0">
                <a:solidFill>
                  <a:schemeClr val="accent3">
                    <a:lumMod val="75000"/>
                  </a:schemeClr>
                </a:solidFill>
                <a:latin typeface="Algerian" panose="04020705040A02060702" pitchFamily="82" charset="0"/>
              </a:rPr>
              <a:t> increases </a:t>
            </a:r>
            <a:r>
              <a:rPr lang="en-IN" sz="3200" dirty="0" err="1">
                <a:solidFill>
                  <a:schemeClr val="accent3">
                    <a:lumMod val="75000"/>
                  </a:schemeClr>
                </a:solidFill>
                <a:latin typeface="Algerian" panose="04020705040A02060702" pitchFamily="82" charset="0"/>
              </a:rPr>
              <a:t>poverty,etc</a:t>
            </a:r>
            <a:r>
              <a:rPr lang="en-IN" sz="3200" dirty="0">
                <a:solidFill>
                  <a:schemeClr val="accent3">
                    <a:lumMod val="75000"/>
                  </a:schemeClr>
                </a:solidFill>
                <a:latin typeface="Algerian" panose="04020705040A02060702" pitchFamily="82" charset="0"/>
              </a:rPr>
              <a:t>.</a:t>
            </a:r>
            <a:endParaRPr lang="en-IN" dirty="0">
              <a:solidFill>
                <a:schemeClr val="accent3">
                  <a:lumMod val="75000"/>
                </a:schemeClr>
              </a:solidFill>
              <a:latin typeface="Algerian" panose="04020705040A02060702" pitchFamily="82" charset="0"/>
            </a:endParaRPr>
          </a:p>
        </p:txBody>
      </p:sp>
      <p:sp>
        <p:nvSpPr>
          <p:cNvPr id="3" name="Content Placeholder 2">
            <a:extLst>
              <a:ext uri="{FF2B5EF4-FFF2-40B4-BE49-F238E27FC236}">
                <a16:creationId xmlns:a16="http://schemas.microsoft.com/office/drawing/2014/main" id="{9FB919B8-2FDE-C89B-0385-05E05BABEEF0}"/>
              </a:ext>
            </a:extLst>
          </p:cNvPr>
          <p:cNvSpPr>
            <a:spLocks noGrp="1"/>
          </p:cNvSpPr>
          <p:nvPr>
            <p:ph idx="1"/>
          </p:nvPr>
        </p:nvSpPr>
        <p:spPr>
          <a:xfrm>
            <a:off x="397164" y="1967345"/>
            <a:ext cx="10956636" cy="4209617"/>
          </a:xfrm>
        </p:spPr>
        <p:txBody>
          <a:bodyPr>
            <a:normAutofit/>
          </a:bodyPr>
          <a:lstStyle/>
          <a:p>
            <a:pPr marL="0" indent="0">
              <a:buNone/>
            </a:pPr>
            <a:endParaRPr lang="en-IN" sz="4400" dirty="0">
              <a:latin typeface="Algerian" panose="04020705040A02060702" pitchFamily="82" charset="0"/>
            </a:endParaRPr>
          </a:p>
          <a:p>
            <a:pPr marL="0" indent="0">
              <a:buNone/>
            </a:pPr>
            <a:r>
              <a:rPr lang="en-IN" sz="4400" u="sng" dirty="0">
                <a:solidFill>
                  <a:srgbClr val="C00000"/>
                </a:solidFill>
                <a:latin typeface="Algerian" panose="04020705040A02060702" pitchFamily="82" charset="0"/>
              </a:rPr>
              <a:t>SDG</a:t>
            </a:r>
            <a:r>
              <a:rPr lang="en-IN" sz="3600" u="sng" dirty="0">
                <a:solidFill>
                  <a:srgbClr val="C00000"/>
                </a:solidFill>
                <a:latin typeface="Algerian" panose="04020705040A02060702" pitchFamily="82" charset="0"/>
              </a:rPr>
              <a:t>(</a:t>
            </a:r>
            <a:r>
              <a:rPr lang="en-IN" sz="3600" u="sng" dirty="0" err="1">
                <a:solidFill>
                  <a:srgbClr val="C00000"/>
                </a:solidFill>
                <a:latin typeface="Algerian" panose="04020705040A02060702" pitchFamily="82" charset="0"/>
              </a:rPr>
              <a:t>susutainable</a:t>
            </a:r>
            <a:r>
              <a:rPr lang="en-IN" sz="3600" u="sng" dirty="0">
                <a:solidFill>
                  <a:srgbClr val="C00000"/>
                </a:solidFill>
                <a:latin typeface="Algerian" panose="04020705040A02060702" pitchFamily="82" charset="0"/>
              </a:rPr>
              <a:t> development goals)</a:t>
            </a:r>
            <a:r>
              <a:rPr lang="en-IN" sz="4400" dirty="0">
                <a:solidFill>
                  <a:srgbClr val="C00000"/>
                </a:solidFill>
                <a:latin typeface="Algerian" panose="04020705040A02060702" pitchFamily="82" charset="0"/>
              </a:rPr>
              <a:t> :-</a:t>
            </a:r>
          </a:p>
          <a:p>
            <a:pPr marL="0" indent="0">
              <a:buNone/>
            </a:pPr>
            <a:r>
              <a:rPr lang="en-IN" sz="4400" dirty="0">
                <a:solidFill>
                  <a:srgbClr val="C00000"/>
                </a:solidFill>
                <a:latin typeface="Algerian" panose="04020705040A02060702" pitchFamily="82" charset="0"/>
              </a:rPr>
              <a:t>            </a:t>
            </a:r>
            <a:r>
              <a:rPr lang="en-IN" sz="3600" dirty="0">
                <a:solidFill>
                  <a:schemeClr val="bg2">
                    <a:lumMod val="50000"/>
                  </a:schemeClr>
                </a:solidFill>
                <a:latin typeface="Algerian" panose="04020705040A02060702" pitchFamily="82" charset="0"/>
              </a:rPr>
              <a:t>1- END POVERTY  (MAIN)  </a:t>
            </a:r>
          </a:p>
          <a:p>
            <a:pPr marL="0" indent="0">
              <a:buNone/>
            </a:pPr>
            <a:r>
              <a:rPr lang="en-IN" sz="3600" dirty="0">
                <a:solidFill>
                  <a:schemeClr val="bg2">
                    <a:lumMod val="50000"/>
                  </a:schemeClr>
                </a:solidFill>
                <a:latin typeface="Algerian" panose="04020705040A02060702" pitchFamily="82" charset="0"/>
              </a:rPr>
              <a:t>              2 - END HUNGER                                   </a:t>
            </a:r>
            <a:r>
              <a:rPr lang="en-IN" sz="3600" dirty="0">
                <a:solidFill>
                  <a:srgbClr val="92D050"/>
                </a:solidFill>
                <a:latin typeface="Algerian" panose="04020705040A02060702" pitchFamily="82" charset="0"/>
              </a:rPr>
              <a:t>INTER-</a:t>
            </a:r>
            <a:r>
              <a:rPr lang="en-IN" sz="3600" dirty="0">
                <a:solidFill>
                  <a:schemeClr val="bg2">
                    <a:lumMod val="50000"/>
                  </a:schemeClr>
                </a:solidFill>
                <a:latin typeface="Algerian" panose="04020705040A02060702" pitchFamily="82" charset="0"/>
              </a:rPr>
              <a:t>  </a:t>
            </a:r>
          </a:p>
          <a:p>
            <a:pPr marL="0" indent="0">
              <a:buNone/>
            </a:pPr>
            <a:r>
              <a:rPr lang="en-IN" sz="3600" dirty="0">
                <a:solidFill>
                  <a:schemeClr val="bg2">
                    <a:lumMod val="50000"/>
                  </a:schemeClr>
                </a:solidFill>
                <a:latin typeface="Algerian" panose="04020705040A02060702" pitchFamily="82" charset="0"/>
              </a:rPr>
              <a:t>              3 - ENSURE HEALTHY LIVES            </a:t>
            </a:r>
            <a:r>
              <a:rPr lang="en-IN" sz="3600" dirty="0">
                <a:solidFill>
                  <a:srgbClr val="92D050"/>
                </a:solidFill>
                <a:latin typeface="Algerian" panose="04020705040A02060702" pitchFamily="82" charset="0"/>
              </a:rPr>
              <a:t>LINKED</a:t>
            </a:r>
          </a:p>
        </p:txBody>
      </p:sp>
      <p:sp>
        <p:nvSpPr>
          <p:cNvPr id="4" name="Right Brace 3">
            <a:extLst>
              <a:ext uri="{FF2B5EF4-FFF2-40B4-BE49-F238E27FC236}">
                <a16:creationId xmlns:a16="http://schemas.microsoft.com/office/drawing/2014/main" id="{AAB345AC-E377-59F2-CB07-89CFA08AFEF9}"/>
              </a:ext>
            </a:extLst>
          </p:cNvPr>
          <p:cNvSpPr/>
          <p:nvPr/>
        </p:nvSpPr>
        <p:spPr>
          <a:xfrm>
            <a:off x="7961745" y="3429000"/>
            <a:ext cx="1496291" cy="1928091"/>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5621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27D7A3-7405-19A2-57C6-20721E4BAC1B}"/>
              </a:ext>
            </a:extLst>
          </p:cNvPr>
          <p:cNvSpPr>
            <a:spLocks noGrp="1"/>
          </p:cNvSpPr>
          <p:nvPr>
            <p:ph type="title"/>
          </p:nvPr>
        </p:nvSpPr>
        <p:spPr>
          <a:xfrm>
            <a:off x="80682" y="89649"/>
            <a:ext cx="11958918" cy="1344704"/>
          </a:xfrm>
        </p:spPr>
        <p:txBody>
          <a:bodyPr>
            <a:normAutofit/>
          </a:bodyPr>
          <a:lstStyle/>
          <a:p>
            <a:r>
              <a:rPr lang="en-IN" sz="4000" dirty="0">
                <a:latin typeface="Algerian" panose="04020705040A02060702" pitchFamily="82" charset="0"/>
              </a:rPr>
              <a:t>   </a:t>
            </a:r>
            <a:r>
              <a:rPr lang="en-IN" sz="4000" u="sng" dirty="0">
                <a:solidFill>
                  <a:srgbClr val="7030A0"/>
                </a:solidFill>
                <a:latin typeface="Algerian" panose="04020705040A02060702" pitchFamily="82" charset="0"/>
              </a:rPr>
              <a:t>theme</a:t>
            </a:r>
            <a:r>
              <a:rPr lang="en-IN" sz="4000" dirty="0">
                <a:solidFill>
                  <a:srgbClr val="7030A0"/>
                </a:solidFill>
                <a:latin typeface="Algerian" panose="04020705040A02060702" pitchFamily="82" charset="0"/>
              </a:rPr>
              <a:t>:-     </a:t>
            </a:r>
            <a:r>
              <a:rPr lang="en-IN" sz="4000" dirty="0">
                <a:solidFill>
                  <a:srgbClr val="FF0000"/>
                </a:solidFill>
                <a:latin typeface="Algerian" panose="04020705040A02060702" pitchFamily="82" charset="0"/>
              </a:rPr>
              <a:t>ACCESSIBILITY FOR BEGGARS</a:t>
            </a:r>
          </a:p>
        </p:txBody>
      </p:sp>
      <p:sp>
        <p:nvSpPr>
          <p:cNvPr id="5" name="Text Placeholder 4">
            <a:extLst>
              <a:ext uri="{FF2B5EF4-FFF2-40B4-BE49-F238E27FC236}">
                <a16:creationId xmlns:a16="http://schemas.microsoft.com/office/drawing/2014/main" id="{29BD68BC-7A93-9933-9E47-F802220B343F}"/>
              </a:ext>
            </a:extLst>
          </p:cNvPr>
          <p:cNvSpPr>
            <a:spLocks noGrp="1"/>
          </p:cNvSpPr>
          <p:nvPr>
            <p:ph type="body" idx="1"/>
          </p:nvPr>
        </p:nvSpPr>
        <p:spPr>
          <a:xfrm>
            <a:off x="80682" y="2070847"/>
            <a:ext cx="11958918" cy="4018803"/>
          </a:xfrm>
        </p:spPr>
        <p:txBody>
          <a:bodyPr>
            <a:normAutofit fontScale="92500" lnSpcReduction="10000"/>
          </a:bodyPr>
          <a:lstStyle/>
          <a:p>
            <a:pPr marL="571500" indent="-571500">
              <a:buFont typeface="Wingdings" panose="05000000000000000000" pitchFamily="2" charset="2"/>
              <a:buChar char="Ø"/>
            </a:pPr>
            <a:r>
              <a:rPr lang="en-IN" sz="4000" dirty="0">
                <a:latin typeface="Forte" panose="03060902040502070203" pitchFamily="66" charset="0"/>
              </a:rPr>
              <a:t>   WHO ~ Beggars</a:t>
            </a:r>
          </a:p>
          <a:p>
            <a:pPr marL="571500" indent="-571500">
              <a:buFont typeface="Wingdings" panose="05000000000000000000" pitchFamily="2" charset="2"/>
              <a:buChar char="Ø"/>
            </a:pPr>
            <a:r>
              <a:rPr lang="en-IN" sz="4000" dirty="0">
                <a:latin typeface="Forte" panose="03060902040502070203" pitchFamily="66" charset="0"/>
              </a:rPr>
              <a:t>      WHAT ~ </a:t>
            </a:r>
            <a:r>
              <a:rPr lang="en-IN" sz="4400" dirty="0">
                <a:latin typeface="Forte" panose="03060902040502070203" pitchFamily="66" charset="0"/>
              </a:rPr>
              <a:t>unable to get out of beggary</a:t>
            </a:r>
          </a:p>
          <a:p>
            <a:pPr marL="571500" indent="-571500">
              <a:buFont typeface="Wingdings" panose="05000000000000000000" pitchFamily="2" charset="2"/>
              <a:buChar char="Ø"/>
            </a:pPr>
            <a:r>
              <a:rPr lang="en-IN" sz="4400" dirty="0">
                <a:latin typeface="Forte" panose="03060902040502070203" pitchFamily="66" charset="0"/>
              </a:rPr>
              <a:t>          WHERE ~ in  Bangalore   </a:t>
            </a:r>
          </a:p>
          <a:p>
            <a:pPr marL="571500" indent="-571500">
              <a:buFont typeface="Wingdings" panose="05000000000000000000" pitchFamily="2" charset="2"/>
              <a:buChar char="Ø"/>
            </a:pPr>
            <a:r>
              <a:rPr lang="en-IN" sz="4400" dirty="0">
                <a:latin typeface="Forte" panose="03060902040502070203" pitchFamily="66" charset="0"/>
              </a:rPr>
              <a:t>              Leading effects ~ increase in poverty,</a:t>
            </a:r>
          </a:p>
          <a:p>
            <a:r>
              <a:rPr lang="en-IN" sz="4400" dirty="0">
                <a:latin typeface="Forte" panose="03060902040502070203" pitchFamily="66" charset="0"/>
              </a:rPr>
              <a:t>                                               effects their lives,</a:t>
            </a:r>
          </a:p>
          <a:p>
            <a:r>
              <a:rPr lang="en-IN" sz="4400" dirty="0">
                <a:latin typeface="Forte" panose="03060902040502070203" pitchFamily="66" charset="0"/>
              </a:rPr>
              <a:t>                                                      etc.</a:t>
            </a:r>
          </a:p>
        </p:txBody>
      </p:sp>
    </p:spTree>
    <p:extLst>
      <p:ext uri="{BB962C8B-B14F-4D97-AF65-F5344CB8AC3E}">
        <p14:creationId xmlns:p14="http://schemas.microsoft.com/office/powerpoint/2010/main" val="2461964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additive="base">
                                        <p:cTn id="3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3" end="3"/>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additive="base">
                                        <p:cTn id="3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4" end="4"/>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5">
                                            <p:txEl>
                                              <p:pRg st="5" end="5"/>
                                            </p:txEl>
                                          </p:spTgt>
                                        </p:tgtEl>
                                        <p:attrNameLst>
                                          <p:attrName>style.visibility</p:attrName>
                                        </p:attrNameLst>
                                      </p:cBhvr>
                                      <p:to>
                                        <p:strVal val="visible"/>
                                      </p:to>
                                    </p:set>
                                    <p:anim calcmode="lin" valueType="num">
                                      <p:cBhvr additive="base">
                                        <p:cTn id="3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1AC0E-7195-4ACF-AA0A-5E2923A987F7}"/>
              </a:ext>
            </a:extLst>
          </p:cNvPr>
          <p:cNvSpPr>
            <a:spLocks noGrp="1"/>
          </p:cNvSpPr>
          <p:nvPr>
            <p:ph type="ctrTitle"/>
          </p:nvPr>
        </p:nvSpPr>
        <p:spPr>
          <a:xfrm>
            <a:off x="3093156" y="4843522"/>
            <a:ext cx="8967920" cy="1895945"/>
          </a:xfrm>
        </p:spPr>
        <p:txBody>
          <a:bodyPr anchor="t">
            <a:normAutofit/>
          </a:bodyPr>
          <a:lstStyle/>
          <a:p>
            <a:pPr algn="l"/>
            <a:r>
              <a:rPr lang="en-US" sz="4400" dirty="0">
                <a:latin typeface="Franklin Gothic Book" panose="020B0503020102020204" pitchFamily="34" charset="0"/>
                <a:cs typeface="Segoe UI" panose="020B0502040204020203" pitchFamily="34" charset="0"/>
              </a:rPr>
              <a:t>         Research &amp;  Presentation</a:t>
            </a:r>
          </a:p>
        </p:txBody>
      </p:sp>
      <p:sp>
        <p:nvSpPr>
          <p:cNvPr id="3" name="Subtitle 2">
            <a:extLst>
              <a:ext uri="{FF2B5EF4-FFF2-40B4-BE49-F238E27FC236}">
                <a16:creationId xmlns:a16="http://schemas.microsoft.com/office/drawing/2014/main" id="{814253EE-4FA2-4843-BE27-C7D5B08FFB81}"/>
              </a:ext>
            </a:extLst>
          </p:cNvPr>
          <p:cNvSpPr>
            <a:spLocks noGrp="1"/>
          </p:cNvSpPr>
          <p:nvPr>
            <p:ph type="subTitle" idx="1"/>
          </p:nvPr>
        </p:nvSpPr>
        <p:spPr>
          <a:xfrm>
            <a:off x="4115805" y="3895162"/>
            <a:ext cx="5609219" cy="576738"/>
          </a:xfrm>
        </p:spPr>
        <p:txBody>
          <a:bodyPr anchor="b">
            <a:noAutofit/>
          </a:bodyPr>
          <a:lstStyle/>
          <a:p>
            <a:pPr algn="l"/>
            <a:r>
              <a:rPr lang="en-US" sz="4800" dirty="0">
                <a:latin typeface="Algerian" panose="04020705040A02060702" pitchFamily="82" charset="0"/>
              </a:rPr>
              <a:t>        </a:t>
            </a:r>
            <a:r>
              <a:rPr lang="en-US" sz="4800" dirty="0">
                <a:solidFill>
                  <a:srgbClr val="CC00FF"/>
                </a:solidFill>
                <a:latin typeface="Arial Rounded MT Bold" panose="020F0704030504030204" pitchFamily="34" charset="0"/>
              </a:rPr>
              <a:t>BEGGARS</a:t>
            </a:r>
          </a:p>
        </p:txBody>
      </p:sp>
      <p:sp>
        <p:nvSpPr>
          <p:cNvPr id="29" name="Freeform: Shape 28">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EBA87361-6D30-46E4-834B-719CF5905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8332"/>
            <a:ext cx="3564638" cy="4569668"/>
          </a:xfrm>
          <a:custGeom>
            <a:avLst/>
            <a:gdLst>
              <a:gd name="connsiteX0" fmla="*/ 640080 w 3564638"/>
              <a:gd name="connsiteY0" fmla="*/ 0 h 4569668"/>
              <a:gd name="connsiteX1" fmla="*/ 3564638 w 3564638"/>
              <a:gd name="connsiteY1" fmla="*/ 2924558 h 4569668"/>
              <a:gd name="connsiteX2" fmla="*/ 3065170 w 3564638"/>
              <a:gd name="connsiteY2" fmla="*/ 4559707 h 4569668"/>
              <a:gd name="connsiteX3" fmla="*/ 3057720 w 3564638"/>
              <a:gd name="connsiteY3" fmla="*/ 4569668 h 4569668"/>
              <a:gd name="connsiteX4" fmla="*/ 0 w 3564638"/>
              <a:gd name="connsiteY4" fmla="*/ 4569668 h 4569668"/>
              <a:gd name="connsiteX5" fmla="*/ 0 w 3564638"/>
              <a:gd name="connsiteY5" fmla="*/ 72448 h 4569668"/>
              <a:gd name="connsiteX6" fmla="*/ 50679 w 3564638"/>
              <a:gd name="connsiteY6" fmla="*/ 59417 h 4569668"/>
              <a:gd name="connsiteX7" fmla="*/ 640080 w 3564638"/>
              <a:gd name="connsiteY7" fmla="*/ 0 h 456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D89DB1C0-FEEC-4CB6-88B2-F9C5562E09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574" y="0"/>
            <a:ext cx="3913632" cy="2285234"/>
          </a:xfrm>
          <a:custGeom>
            <a:avLst/>
            <a:gdLst>
              <a:gd name="connsiteX0" fmla="*/ 29691 w 3913632"/>
              <a:gd name="connsiteY0" fmla="*/ 0 h 2285234"/>
              <a:gd name="connsiteX1" fmla="*/ 3883942 w 3913632"/>
              <a:gd name="connsiteY1" fmla="*/ 0 h 2285234"/>
              <a:gd name="connsiteX2" fmla="*/ 3903529 w 3913632"/>
              <a:gd name="connsiteY2" fmla="*/ 128345 h 2285234"/>
              <a:gd name="connsiteX3" fmla="*/ 3913632 w 3913632"/>
              <a:gd name="connsiteY3" fmla="*/ 328418 h 2285234"/>
              <a:gd name="connsiteX4" fmla="*/ 1956816 w 3913632"/>
              <a:gd name="connsiteY4" fmla="*/ 2285234 h 2285234"/>
              <a:gd name="connsiteX5" fmla="*/ 0 w 3913632"/>
              <a:gd name="connsiteY5" fmla="*/ 328418 h 2285234"/>
              <a:gd name="connsiteX6" fmla="*/ 10103 w 3913632"/>
              <a:gd name="connsiteY6" fmla="*/ 128345 h 22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Graphic 8" descr="Open Book">
            <a:extLst>
              <a:ext uri="{FF2B5EF4-FFF2-40B4-BE49-F238E27FC236}">
                <a16:creationId xmlns:a16="http://schemas.microsoft.com/office/drawing/2014/main" id="{93E427C7-0218-4592-82DA-2431E4BF87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85250" y="164573"/>
            <a:ext cx="1636279" cy="1636279"/>
          </a:xfrm>
          <a:prstGeom prst="rect">
            <a:avLst/>
          </a:prstGeom>
        </p:spPr>
      </p:pic>
      <p:sp>
        <p:nvSpPr>
          <p:cNvPr id="37" name="Oval 36">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117" y="615908"/>
            <a:ext cx="3182112" cy="318211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08163D1C-ED91-4D5F-A33B-CF1256B27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7709" y="780500"/>
            <a:ext cx="2852928" cy="285292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phic 4" descr="Chat">
            <a:extLst>
              <a:ext uri="{FF2B5EF4-FFF2-40B4-BE49-F238E27FC236}">
                <a16:creationId xmlns:a16="http://schemas.microsoft.com/office/drawing/2014/main" id="{EB71843F-0A0B-4317-B205-4B0A0B97C0F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80302" y="1293093"/>
            <a:ext cx="1827742" cy="1827742"/>
          </a:xfrm>
          <a:prstGeom prst="rect">
            <a:avLst/>
          </a:prstGeom>
        </p:spPr>
      </p:pic>
      <p:pic>
        <p:nvPicPr>
          <p:cNvPr id="7" name="Graphic 6" descr="Blackboard">
            <a:extLst>
              <a:ext uri="{FF2B5EF4-FFF2-40B4-BE49-F238E27FC236}">
                <a16:creationId xmlns:a16="http://schemas.microsoft.com/office/drawing/2014/main" id="{2696A1A4-8E43-47F6-A6DC-A9ADAB053D8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0924" y="3621724"/>
            <a:ext cx="2594886" cy="2594886"/>
          </a:xfrm>
          <a:prstGeom prst="rect">
            <a:avLst/>
          </a:prstGeom>
        </p:spPr>
      </p:pic>
      <p:sp>
        <p:nvSpPr>
          <p:cNvPr id="41" name="Freeform: Shape 40">
            <a:extLst>
              <a:ext uri="{FF2B5EF4-FFF2-40B4-BE49-F238E27FC236}">
                <a16:creationId xmlns:a16="http://schemas.microsoft.com/office/drawing/2014/main" id="{31103AB2-C090-458F-B752-294F23AFA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1"/>
            <a:ext cx="3439432" cy="3785157"/>
          </a:xfrm>
          <a:custGeom>
            <a:avLst/>
            <a:gdLst>
              <a:gd name="connsiteX0" fmla="*/ 198262 w 3439432"/>
              <a:gd name="connsiteY0" fmla="*/ 0 h 3785157"/>
              <a:gd name="connsiteX1" fmla="*/ 3439432 w 3439432"/>
              <a:gd name="connsiteY1" fmla="*/ 0 h 3785157"/>
              <a:gd name="connsiteX2" fmla="*/ 3439432 w 3439432"/>
              <a:gd name="connsiteY2" fmla="*/ 3697836 h 3785157"/>
              <a:gd name="connsiteX3" fmla="*/ 3318024 w 3439432"/>
              <a:gd name="connsiteY3" fmla="*/ 3729054 h 3785157"/>
              <a:gd name="connsiteX4" fmla="*/ 2761488 w 3439432"/>
              <a:gd name="connsiteY4" fmla="*/ 3785157 h 3785157"/>
              <a:gd name="connsiteX5" fmla="*/ 0 w 3439432"/>
              <a:gd name="connsiteY5" fmla="*/ 1023669 h 3785157"/>
              <a:gd name="connsiteX6" fmla="*/ 124151 w 3439432"/>
              <a:gd name="connsiteY6" fmla="*/ 202487 h 3785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785157">
                <a:moveTo>
                  <a:pt x="198262" y="0"/>
                </a:moveTo>
                <a:lnTo>
                  <a:pt x="3439432" y="0"/>
                </a:lnTo>
                <a:lnTo>
                  <a:pt x="3439432" y="3697836"/>
                </a:lnTo>
                <a:lnTo>
                  <a:pt x="3318024" y="3729054"/>
                </a:lnTo>
                <a:cubicBezTo>
                  <a:pt x="3138258" y="3765839"/>
                  <a:pt x="2952129" y="3785157"/>
                  <a:pt x="2761488" y="3785157"/>
                </a:cubicBezTo>
                <a:cubicBezTo>
                  <a:pt x="1236360" y="3785157"/>
                  <a:pt x="0" y="2548797"/>
                  <a:pt x="0" y="1023669"/>
                </a:cubicBezTo>
                <a:cubicBezTo>
                  <a:pt x="0" y="737708"/>
                  <a:pt x="43466" y="461898"/>
                  <a:pt x="124151" y="20248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3D471F3-782A-4BA1-9CAB-FF5CDF0A7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8761" y="-4332"/>
            <a:ext cx="3273238" cy="3618965"/>
          </a:xfrm>
          <a:custGeom>
            <a:avLst/>
            <a:gdLst>
              <a:gd name="connsiteX0" fmla="*/ 210437 w 3273238"/>
              <a:gd name="connsiteY0" fmla="*/ 0 h 3618965"/>
              <a:gd name="connsiteX1" fmla="*/ 3273238 w 3273238"/>
              <a:gd name="connsiteY1" fmla="*/ 0 h 3618965"/>
              <a:gd name="connsiteX2" fmla="*/ 3273238 w 3273238"/>
              <a:gd name="connsiteY2" fmla="*/ 3526409 h 3618965"/>
              <a:gd name="connsiteX3" fmla="*/ 3118338 w 3273238"/>
              <a:gd name="connsiteY3" fmla="*/ 3566238 h 3618965"/>
              <a:gd name="connsiteX4" fmla="*/ 2595295 w 3273238"/>
              <a:gd name="connsiteY4" fmla="*/ 3618965 h 3618965"/>
              <a:gd name="connsiteX5" fmla="*/ 0 w 3273238"/>
              <a:gd name="connsiteY5" fmla="*/ 1023670 h 3618965"/>
              <a:gd name="connsiteX6" fmla="*/ 203951 w 3273238"/>
              <a:gd name="connsiteY6" fmla="*/ 13464 h 3618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3238" h="3618965">
                <a:moveTo>
                  <a:pt x="210437" y="0"/>
                </a:moveTo>
                <a:lnTo>
                  <a:pt x="3273238" y="0"/>
                </a:lnTo>
                <a:lnTo>
                  <a:pt x="3273238" y="3526409"/>
                </a:lnTo>
                <a:lnTo>
                  <a:pt x="3118338" y="3566238"/>
                </a:lnTo>
                <a:cubicBezTo>
                  <a:pt x="2949390" y="3600810"/>
                  <a:pt x="2774463" y="3618965"/>
                  <a:pt x="2595295" y="3618965"/>
                </a:cubicBezTo>
                <a:cubicBezTo>
                  <a:pt x="1161953" y="3618965"/>
                  <a:pt x="0" y="2457012"/>
                  <a:pt x="0" y="1023670"/>
                </a:cubicBezTo>
                <a:cubicBezTo>
                  <a:pt x="0" y="665335"/>
                  <a:pt x="72622" y="323961"/>
                  <a:pt x="203951" y="1346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 name="Graphic 10" descr="Books on Shelf">
            <a:extLst>
              <a:ext uri="{FF2B5EF4-FFF2-40B4-BE49-F238E27FC236}">
                <a16:creationId xmlns:a16="http://schemas.microsoft.com/office/drawing/2014/main" id="{18A239E6-97C0-4A74-8E7A-C9FD39A8C92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725024" y="327889"/>
            <a:ext cx="2260711" cy="2260711"/>
          </a:xfrm>
          <a:prstGeom prst="rect">
            <a:avLst/>
          </a:prstGeom>
        </p:spPr>
      </p:pic>
    </p:spTree>
    <p:extLst>
      <p:ext uri="{BB962C8B-B14F-4D97-AF65-F5344CB8AC3E}">
        <p14:creationId xmlns:p14="http://schemas.microsoft.com/office/powerpoint/2010/main" val="3521396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C824B-4279-4D47-92DD-71F5353FAA23}"/>
              </a:ext>
            </a:extLst>
          </p:cNvPr>
          <p:cNvSpPr>
            <a:spLocks noGrp="1"/>
          </p:cNvSpPr>
          <p:nvPr>
            <p:ph type="title"/>
          </p:nvPr>
        </p:nvSpPr>
        <p:spPr>
          <a:xfrm>
            <a:off x="1885360" y="141294"/>
            <a:ext cx="8913547" cy="1119454"/>
          </a:xfrm>
        </p:spPr>
        <p:txBody>
          <a:bodyPr/>
          <a:lstStyle/>
          <a:p>
            <a:r>
              <a:rPr lang="en-US" dirty="0">
                <a:latin typeface="Adobe Heiti Std R" panose="020B0400000000000000" pitchFamily="34" charset="-128"/>
                <a:ea typeface="Adobe Heiti Std R" panose="020B0400000000000000" pitchFamily="34" charset="-128"/>
                <a:cs typeface="Segoe UI" panose="020B0502040204020203" pitchFamily="34" charset="0"/>
              </a:rPr>
              <a:t>LITERACY RATE </a:t>
            </a:r>
          </a:p>
        </p:txBody>
      </p:sp>
      <p:sp>
        <p:nvSpPr>
          <p:cNvPr id="8" name="Oval 7">
            <a:extLst>
              <a:ext uri="{FF2B5EF4-FFF2-40B4-BE49-F238E27FC236}">
                <a16:creationId xmlns:a16="http://schemas.microsoft.com/office/drawing/2014/main" id="{E5585411-DE61-42EC-8DAB-BA853F129791}"/>
              </a:ext>
            </a:extLst>
          </p:cNvPr>
          <p:cNvSpPr/>
          <p:nvPr/>
        </p:nvSpPr>
        <p:spPr>
          <a:xfrm>
            <a:off x="363331" y="1495136"/>
            <a:ext cx="586154" cy="5759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Segoe UI" panose="020B0502040204020203" pitchFamily="34" charset="0"/>
                <a:cs typeface="Segoe UI" panose="020B0502040204020203" pitchFamily="34" charset="0"/>
              </a:rPr>
              <a:t>1</a:t>
            </a:r>
          </a:p>
        </p:txBody>
      </p:sp>
      <p:sp>
        <p:nvSpPr>
          <p:cNvPr id="9" name="Oval 8">
            <a:extLst>
              <a:ext uri="{FF2B5EF4-FFF2-40B4-BE49-F238E27FC236}">
                <a16:creationId xmlns:a16="http://schemas.microsoft.com/office/drawing/2014/main" id="{6D1E12A6-FA7A-477F-8C87-308C5B84B139}"/>
              </a:ext>
            </a:extLst>
          </p:cNvPr>
          <p:cNvSpPr/>
          <p:nvPr/>
        </p:nvSpPr>
        <p:spPr>
          <a:xfrm>
            <a:off x="4454685" y="1497701"/>
            <a:ext cx="586154" cy="5759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Segoe UI" panose="020B0502040204020203" pitchFamily="34" charset="0"/>
                <a:cs typeface="Segoe UI" panose="020B0502040204020203" pitchFamily="34" charset="0"/>
              </a:rPr>
              <a:t>2</a:t>
            </a:r>
          </a:p>
        </p:txBody>
      </p:sp>
      <p:pic>
        <p:nvPicPr>
          <p:cNvPr id="14" name="Graphic 13" descr="Baseball hat">
            <a:extLst>
              <a:ext uri="{FF2B5EF4-FFF2-40B4-BE49-F238E27FC236}">
                <a16:creationId xmlns:a16="http://schemas.microsoft.com/office/drawing/2014/main" id="{CC275322-A0B8-87AA-F5E0-ABFDF440D7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01482" y="0"/>
            <a:ext cx="914400" cy="914400"/>
          </a:xfrm>
          <a:prstGeom prst="rect">
            <a:avLst/>
          </a:prstGeom>
        </p:spPr>
      </p:pic>
      <p:sp>
        <p:nvSpPr>
          <p:cNvPr id="10" name="TextBox 9">
            <a:extLst>
              <a:ext uri="{FF2B5EF4-FFF2-40B4-BE49-F238E27FC236}">
                <a16:creationId xmlns:a16="http://schemas.microsoft.com/office/drawing/2014/main" id="{0E34322D-085A-F5AE-BF98-DE991AB4FFCE}"/>
              </a:ext>
            </a:extLst>
          </p:cNvPr>
          <p:cNvSpPr txBox="1"/>
          <p:nvPr/>
        </p:nvSpPr>
        <p:spPr>
          <a:xfrm>
            <a:off x="5412553" y="1495136"/>
            <a:ext cx="6861145" cy="1754326"/>
          </a:xfrm>
          <a:prstGeom prst="rect">
            <a:avLst/>
          </a:prstGeom>
          <a:noFill/>
        </p:spPr>
        <p:txBody>
          <a:bodyPr wrap="square">
            <a:spAutoFit/>
          </a:bodyPr>
          <a:lstStyle/>
          <a:p>
            <a:r>
              <a:rPr lang="en-US" b="0" i="0" dirty="0">
                <a:solidFill>
                  <a:srgbClr val="323643"/>
                </a:solidFill>
                <a:effectLst/>
                <a:latin typeface="Poppins" panose="020B0502040204020203" pitchFamily="2" charset="0"/>
              </a:rPr>
              <a:t>The Census 2011 data released by the government showed some of the shocking facts about the beggar community of India. According to the data, </a:t>
            </a:r>
            <a:r>
              <a:rPr lang="en-US" b="0" i="0" dirty="0">
                <a:effectLst/>
                <a:latin typeface="Poppins" panose="020B0502040204020203" pitchFamily="2" charset="0"/>
              </a:rPr>
              <a:t>India has </a:t>
            </a:r>
            <a:r>
              <a:rPr lang="en-US" b="0" i="0" dirty="0">
                <a:effectLst/>
                <a:highlight>
                  <a:srgbClr val="FFFF00"/>
                </a:highlight>
                <a:latin typeface="Poppins" panose="020B0502040204020203" pitchFamily="2" charset="0"/>
              </a:rPr>
              <a:t>3.72 lakh beggars </a:t>
            </a:r>
            <a:r>
              <a:rPr lang="en-US" b="0" i="0" dirty="0">
                <a:effectLst/>
                <a:latin typeface="Poppins" panose="020B0502040204020203" pitchFamily="2" charset="0"/>
              </a:rPr>
              <a:t>of whom </a:t>
            </a:r>
            <a:r>
              <a:rPr lang="en-US" b="0" i="0" dirty="0">
                <a:effectLst/>
                <a:highlight>
                  <a:srgbClr val="FFFF00"/>
                </a:highlight>
                <a:latin typeface="Poppins" panose="020B0502040204020203" pitchFamily="2" charset="0"/>
              </a:rPr>
              <a:t>21 per cent are literate</a:t>
            </a:r>
            <a:r>
              <a:rPr lang="en-US" b="0" i="0" dirty="0">
                <a:effectLst/>
                <a:latin typeface="Poppins" panose="020B0502040204020203" pitchFamily="2" charset="0"/>
              </a:rPr>
              <a:t>, having passed senior secondary certificate exams and above </a:t>
            </a:r>
            <a:r>
              <a:rPr lang="en-US" b="0" i="0" dirty="0">
                <a:solidFill>
                  <a:srgbClr val="FF0000"/>
                </a:solidFill>
                <a:effectLst/>
                <a:latin typeface="Poppins" panose="020B0502040204020203" pitchFamily="2" charset="0"/>
              </a:rPr>
              <a:t>but they chose to beg as their degrees failed to land them appropriate job.</a:t>
            </a:r>
            <a:endParaRPr lang="en-IN" dirty="0">
              <a:solidFill>
                <a:srgbClr val="FF0000"/>
              </a:solidFill>
            </a:endParaRPr>
          </a:p>
        </p:txBody>
      </p:sp>
      <p:sp>
        <p:nvSpPr>
          <p:cNvPr id="12" name="TextBox 11">
            <a:extLst>
              <a:ext uri="{FF2B5EF4-FFF2-40B4-BE49-F238E27FC236}">
                <a16:creationId xmlns:a16="http://schemas.microsoft.com/office/drawing/2014/main" id="{42A70C0D-E9BB-4996-A1A9-E7FD4BCCDB0A}"/>
              </a:ext>
            </a:extLst>
          </p:cNvPr>
          <p:cNvSpPr txBox="1"/>
          <p:nvPr/>
        </p:nvSpPr>
        <p:spPr>
          <a:xfrm>
            <a:off x="141402" y="2169523"/>
            <a:ext cx="4128940" cy="923330"/>
          </a:xfrm>
          <a:prstGeom prst="rect">
            <a:avLst/>
          </a:prstGeom>
          <a:noFill/>
        </p:spPr>
        <p:txBody>
          <a:bodyPr wrap="square">
            <a:spAutoFit/>
          </a:bodyPr>
          <a:lstStyle/>
          <a:p>
            <a:r>
              <a:rPr lang="en-US" b="0" i="0" dirty="0">
                <a:solidFill>
                  <a:srgbClr val="000000"/>
                </a:solidFill>
                <a:effectLst/>
                <a:latin typeface="Rubik"/>
              </a:rPr>
              <a:t>The population census carried out in 2011 revealed that there were 10,682 beggars in Karnataka</a:t>
            </a:r>
            <a:endParaRPr lang="en-IN" dirty="0"/>
          </a:p>
        </p:txBody>
      </p:sp>
      <p:sp>
        <p:nvSpPr>
          <p:cNvPr id="15" name="TextBox 14">
            <a:extLst>
              <a:ext uri="{FF2B5EF4-FFF2-40B4-BE49-F238E27FC236}">
                <a16:creationId xmlns:a16="http://schemas.microsoft.com/office/drawing/2014/main" id="{B2747FE7-DE0D-F66B-E9E3-4B00EF34160B}"/>
              </a:ext>
            </a:extLst>
          </p:cNvPr>
          <p:cNvSpPr txBox="1"/>
          <p:nvPr/>
        </p:nvSpPr>
        <p:spPr>
          <a:xfrm>
            <a:off x="141402" y="3249462"/>
            <a:ext cx="4857161" cy="1200329"/>
          </a:xfrm>
          <a:prstGeom prst="rect">
            <a:avLst/>
          </a:prstGeom>
          <a:noFill/>
        </p:spPr>
        <p:txBody>
          <a:bodyPr wrap="square">
            <a:spAutoFit/>
          </a:bodyPr>
          <a:lstStyle/>
          <a:p>
            <a:pPr algn="l"/>
            <a:r>
              <a:rPr lang="en-US" b="0" i="0" dirty="0">
                <a:solidFill>
                  <a:srgbClr val="000000"/>
                </a:solidFill>
                <a:effectLst/>
                <a:latin typeface="Rubik"/>
              </a:rPr>
              <a:t>Out of the over </a:t>
            </a:r>
            <a:r>
              <a:rPr lang="en-US" b="0" i="0" dirty="0">
                <a:solidFill>
                  <a:srgbClr val="000000"/>
                </a:solidFill>
                <a:effectLst/>
                <a:highlight>
                  <a:srgbClr val="FFFF00"/>
                </a:highlight>
                <a:latin typeface="Rubik"/>
              </a:rPr>
              <a:t>10,000 beggars, 2,547 are literate </a:t>
            </a:r>
            <a:r>
              <a:rPr lang="en-US" b="0" i="0" dirty="0">
                <a:solidFill>
                  <a:srgbClr val="000000"/>
                </a:solidFill>
                <a:effectLst/>
                <a:latin typeface="Rubik"/>
              </a:rPr>
              <a:t>while 1,446 have completed high school.</a:t>
            </a:r>
          </a:p>
          <a:p>
            <a:pPr algn="l"/>
            <a:r>
              <a:rPr lang="en-US" b="0" i="0" dirty="0">
                <a:solidFill>
                  <a:srgbClr val="000000"/>
                </a:solidFill>
                <a:effectLst/>
                <a:latin typeface="Rubik"/>
              </a:rPr>
              <a:t>As many as 459 beggars have studied up to Class X and Class XII. </a:t>
            </a:r>
          </a:p>
        </p:txBody>
      </p:sp>
      <p:sp>
        <p:nvSpPr>
          <p:cNvPr id="17" name="TextBox 16">
            <a:extLst>
              <a:ext uri="{FF2B5EF4-FFF2-40B4-BE49-F238E27FC236}">
                <a16:creationId xmlns:a16="http://schemas.microsoft.com/office/drawing/2014/main" id="{23B3427A-0CF3-A2DC-18F4-F9C5F58C4E10}"/>
              </a:ext>
            </a:extLst>
          </p:cNvPr>
          <p:cNvSpPr txBox="1"/>
          <p:nvPr/>
        </p:nvSpPr>
        <p:spPr>
          <a:xfrm>
            <a:off x="0" y="5047369"/>
            <a:ext cx="6179270" cy="1477328"/>
          </a:xfrm>
          <a:prstGeom prst="rect">
            <a:avLst/>
          </a:prstGeom>
          <a:noFill/>
        </p:spPr>
        <p:txBody>
          <a:bodyPr wrap="square">
            <a:spAutoFit/>
          </a:bodyPr>
          <a:lstStyle/>
          <a:p>
            <a:r>
              <a:rPr lang="en-US" b="0" i="0" dirty="0">
                <a:solidFill>
                  <a:srgbClr val="000000"/>
                </a:solidFill>
                <a:effectLst/>
                <a:latin typeface="Rubik"/>
              </a:rPr>
              <a:t>In Bengaluru, </a:t>
            </a:r>
            <a:r>
              <a:rPr lang="en-US" b="0" i="0" dirty="0">
                <a:solidFill>
                  <a:srgbClr val="000000"/>
                </a:solidFill>
                <a:effectLst/>
                <a:highlight>
                  <a:srgbClr val="FFFF00"/>
                </a:highlight>
                <a:latin typeface="Rubik"/>
              </a:rPr>
              <a:t>77 beggars are graduates/postgraduates while another 25 beggars have obtained technical diplomas</a:t>
            </a:r>
            <a:r>
              <a:rPr lang="en-US" b="0" i="0" dirty="0">
                <a:solidFill>
                  <a:srgbClr val="000000"/>
                </a:solidFill>
                <a:effectLst/>
                <a:latin typeface="Rubik"/>
              </a:rPr>
              <a:t>. Another 206 beggars have studied up to Class X and Class XII in the city. Mysuru has the second highest number of "educated" beggars with 12 graduates.</a:t>
            </a:r>
            <a:endParaRPr lang="en-IN" dirty="0"/>
          </a:p>
        </p:txBody>
      </p:sp>
      <p:pic>
        <p:nvPicPr>
          <p:cNvPr id="28" name="Picture 27">
            <a:extLst>
              <a:ext uri="{FF2B5EF4-FFF2-40B4-BE49-F238E27FC236}">
                <a16:creationId xmlns:a16="http://schemas.microsoft.com/office/drawing/2014/main" id="{6FC1750A-2CF5-A83B-2E72-647B9CAC496C}"/>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63331" y="151116"/>
            <a:ext cx="1119454" cy="1119454"/>
          </a:xfrm>
          <a:prstGeom prst="rect">
            <a:avLst/>
          </a:prstGeom>
        </p:spPr>
      </p:pic>
      <p:pic>
        <p:nvPicPr>
          <p:cNvPr id="3074" name="Picture 2" descr="Clipground Image Free Stock - Beggar Clipart PNG Image | Transparent PNG  Free Download on SeekPNG">
            <a:extLst>
              <a:ext uri="{FF2B5EF4-FFF2-40B4-BE49-F238E27FC236}">
                <a16:creationId xmlns:a16="http://schemas.microsoft.com/office/drawing/2014/main" id="{0A961B18-4C1A-4F94-23B2-36789397F53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11040" y="5047369"/>
            <a:ext cx="1680960" cy="179790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Businessman Beggar Stock Illustrations – 273 Businessman Beggar Stock  Illustrations, Vectors &amp; Clipart - Dreamstime">
            <a:extLst>
              <a:ext uri="{FF2B5EF4-FFF2-40B4-BE49-F238E27FC236}">
                <a16:creationId xmlns:a16="http://schemas.microsoft.com/office/drawing/2014/main" id="{CB21F7B7-0738-24B6-8BC8-923625A8144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42133" y="3207297"/>
            <a:ext cx="2299465" cy="2643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264881"/>
      </p:ext>
    </p:extLst>
  </p:cSld>
  <p:clrMapOvr>
    <a:masterClrMapping/>
  </p:clrMapOvr>
  <mc:AlternateContent xmlns:mc="http://schemas.openxmlformats.org/markup-compatibility/2006" xmlns:p14="http://schemas.microsoft.com/office/powerpoint/2010/main">
    <mc:Choice Requires="p14">
      <p:transition spd="slow" p14:dur="1250" advTm="7385">
        <p14:switch dir="r"/>
      </p:transition>
    </mc:Choice>
    <mc:Fallback xmlns="">
      <p:transition spd="slow" advTm="738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9" grpId="0" animBg="1"/>
      <p:bldP spid="10" grpId="0"/>
      <p:bldP spid="15"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80E468E0-1E2D-4439-A9A0-6DAD141DA9B9}"/>
              </a:ext>
              <a:ext uri="{C183D7F6-B498-43B3-948B-1728B52AA6E4}">
                <adec:decorative xmlns:adec="http://schemas.microsoft.com/office/drawing/2017/decorative" val="1"/>
              </a:ext>
            </a:extLst>
          </p:cNvPr>
          <p:cNvSpPr/>
          <p:nvPr/>
        </p:nvSpPr>
        <p:spPr>
          <a:xfrm>
            <a:off x="257908" y="212395"/>
            <a:ext cx="586154" cy="5759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Segoe UI" panose="020B0502040204020203" pitchFamily="34" charset="0"/>
                <a:cs typeface="Segoe UI" panose="020B0502040204020203" pitchFamily="34" charset="0"/>
              </a:rPr>
              <a:t>3</a:t>
            </a:r>
          </a:p>
        </p:txBody>
      </p:sp>
      <p:sp>
        <p:nvSpPr>
          <p:cNvPr id="8" name="Oval 7">
            <a:extLst>
              <a:ext uri="{FF2B5EF4-FFF2-40B4-BE49-F238E27FC236}">
                <a16:creationId xmlns:a16="http://schemas.microsoft.com/office/drawing/2014/main" id="{771FD909-67DD-41D1-8AC0-F79A8ED9E072}"/>
              </a:ext>
              <a:ext uri="{C183D7F6-B498-43B3-948B-1728B52AA6E4}">
                <adec:decorative xmlns:adec="http://schemas.microsoft.com/office/drawing/2017/decorative" val="1"/>
              </a:ext>
            </a:extLst>
          </p:cNvPr>
          <p:cNvSpPr/>
          <p:nvPr/>
        </p:nvSpPr>
        <p:spPr>
          <a:xfrm>
            <a:off x="392905" y="3091706"/>
            <a:ext cx="586154" cy="5759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4</a:t>
            </a:r>
          </a:p>
        </p:txBody>
      </p:sp>
      <p:graphicFrame>
        <p:nvGraphicFramePr>
          <p:cNvPr id="14" name="Table 14">
            <a:extLst>
              <a:ext uri="{FF2B5EF4-FFF2-40B4-BE49-F238E27FC236}">
                <a16:creationId xmlns:a16="http://schemas.microsoft.com/office/drawing/2014/main" id="{64FEB6FB-0D7D-6E92-8E58-736A5701A2D0}"/>
              </a:ext>
            </a:extLst>
          </p:cNvPr>
          <p:cNvGraphicFramePr>
            <a:graphicFrameLocks noGrp="1"/>
          </p:cNvGraphicFramePr>
          <p:nvPr/>
        </p:nvGraphicFramePr>
        <p:xfrm>
          <a:off x="1353270" y="652405"/>
          <a:ext cx="8128000" cy="1280160"/>
        </p:xfrm>
        <a:graphic>
          <a:graphicData uri="http://schemas.openxmlformats.org/drawingml/2006/table">
            <a:tbl>
              <a:tblPr firstRow="1" bandRow="1">
                <a:tableStyleId>{93296810-A885-4BE3-A3E7-6D5BEEA58F35}</a:tableStyleId>
              </a:tblPr>
              <a:tblGrid>
                <a:gridCol w="2032000">
                  <a:extLst>
                    <a:ext uri="{9D8B030D-6E8A-4147-A177-3AD203B41FA5}">
                      <a16:colId xmlns:a16="http://schemas.microsoft.com/office/drawing/2014/main" val="3705539501"/>
                    </a:ext>
                  </a:extLst>
                </a:gridCol>
                <a:gridCol w="2032000">
                  <a:extLst>
                    <a:ext uri="{9D8B030D-6E8A-4147-A177-3AD203B41FA5}">
                      <a16:colId xmlns:a16="http://schemas.microsoft.com/office/drawing/2014/main" val="2228740829"/>
                    </a:ext>
                  </a:extLst>
                </a:gridCol>
                <a:gridCol w="2032000">
                  <a:extLst>
                    <a:ext uri="{9D8B030D-6E8A-4147-A177-3AD203B41FA5}">
                      <a16:colId xmlns:a16="http://schemas.microsoft.com/office/drawing/2014/main" val="682180059"/>
                    </a:ext>
                  </a:extLst>
                </a:gridCol>
                <a:gridCol w="2032000">
                  <a:extLst>
                    <a:ext uri="{9D8B030D-6E8A-4147-A177-3AD203B41FA5}">
                      <a16:colId xmlns:a16="http://schemas.microsoft.com/office/drawing/2014/main" val="3867899133"/>
                    </a:ext>
                  </a:extLst>
                </a:gridCol>
              </a:tblGrid>
              <a:tr h="515865">
                <a:tc>
                  <a:txBody>
                    <a:bodyPr/>
                    <a:lstStyle/>
                    <a:p>
                      <a:pPr algn="ctr"/>
                      <a:endParaRPr lang="en-IN" dirty="0"/>
                    </a:p>
                    <a:p>
                      <a:pPr algn="ctr"/>
                      <a:r>
                        <a:rPr lang="en-IN" dirty="0"/>
                        <a:t>STATE</a:t>
                      </a:r>
                    </a:p>
                  </a:txBody>
                  <a:tcPr/>
                </a:tc>
                <a:tc>
                  <a:txBody>
                    <a:bodyPr/>
                    <a:lstStyle/>
                    <a:p>
                      <a:pPr algn="ctr"/>
                      <a:endParaRPr lang="en-IN" sz="1800" b="1" i="0" kern="1200" dirty="0">
                        <a:solidFill>
                          <a:schemeClr val="lt1"/>
                        </a:solidFill>
                        <a:effectLst/>
                        <a:latin typeface="+mn-lt"/>
                        <a:ea typeface="+mn-ea"/>
                        <a:cs typeface="+mn-cs"/>
                      </a:endParaRPr>
                    </a:p>
                    <a:p>
                      <a:pPr algn="ctr"/>
                      <a:r>
                        <a:rPr lang="en-IN" sz="1800" b="1" i="0" kern="1200" dirty="0">
                          <a:solidFill>
                            <a:schemeClr val="lt1"/>
                          </a:solidFill>
                          <a:effectLst/>
                          <a:latin typeface="+mn-lt"/>
                          <a:ea typeface="+mn-ea"/>
                          <a:cs typeface="+mn-cs"/>
                        </a:rPr>
                        <a:t>Persons</a:t>
                      </a:r>
                      <a:endParaRPr lang="en-IN" dirty="0"/>
                    </a:p>
                  </a:txBody>
                  <a:tcPr/>
                </a:tc>
                <a:tc>
                  <a:txBody>
                    <a:bodyPr/>
                    <a:lstStyle/>
                    <a:p>
                      <a:pPr algn="ctr"/>
                      <a:endParaRPr lang="en-IN" dirty="0"/>
                    </a:p>
                    <a:p>
                      <a:pPr algn="ctr"/>
                      <a:r>
                        <a:rPr lang="en-IN" dirty="0"/>
                        <a:t>MALES </a:t>
                      </a:r>
                    </a:p>
                  </a:txBody>
                  <a:tcPr/>
                </a:tc>
                <a:tc>
                  <a:txBody>
                    <a:bodyPr/>
                    <a:lstStyle/>
                    <a:p>
                      <a:pPr algn="ctr"/>
                      <a:endParaRPr lang="en-IN" dirty="0"/>
                    </a:p>
                    <a:p>
                      <a:pPr algn="ctr"/>
                      <a:r>
                        <a:rPr lang="en-IN" dirty="0"/>
                        <a:t>FEMALES</a:t>
                      </a:r>
                    </a:p>
                  </a:txBody>
                  <a:tcPr/>
                </a:tc>
                <a:extLst>
                  <a:ext uri="{0D108BD9-81ED-4DB2-BD59-A6C34878D82A}">
                    <a16:rowId xmlns:a16="http://schemas.microsoft.com/office/drawing/2014/main" val="2260220679"/>
                  </a:ext>
                </a:extLst>
              </a:tr>
              <a:tr h="515865">
                <a:tc>
                  <a:txBody>
                    <a:bodyPr/>
                    <a:lstStyle/>
                    <a:p>
                      <a:pPr algn="ctr"/>
                      <a:endParaRPr lang="en-IN" dirty="0"/>
                    </a:p>
                    <a:p>
                      <a:pPr algn="ctr"/>
                      <a:r>
                        <a:rPr lang="en-IN" dirty="0"/>
                        <a:t>KARNATAKA</a:t>
                      </a:r>
                    </a:p>
                  </a:txBody>
                  <a:tcPr/>
                </a:tc>
                <a:tc>
                  <a:txBody>
                    <a:bodyPr/>
                    <a:lstStyle/>
                    <a:p>
                      <a:pPr algn="ctr"/>
                      <a:r>
                        <a:rPr lang="en-IN" dirty="0">
                          <a:solidFill>
                            <a:srgbClr val="000000"/>
                          </a:solidFill>
                          <a:effectLst/>
                          <a:latin typeface="Times New Roman" panose="02020603050405020304" pitchFamily="18" charset="0"/>
                        </a:rPr>
                        <a:t>12270</a:t>
                      </a:r>
                      <a:endParaRPr lang="en-IN" dirty="0">
                        <a:effectLst/>
                      </a:endParaRPr>
                    </a:p>
                  </a:txBody>
                  <a:tcPr marL="38100" marR="38100" marT="38100" marB="38100" anchor="ctr"/>
                </a:tc>
                <a:tc>
                  <a:txBody>
                    <a:bodyPr/>
                    <a:lstStyle/>
                    <a:p>
                      <a:pPr algn="ctr"/>
                      <a:r>
                        <a:rPr lang="en-IN">
                          <a:solidFill>
                            <a:srgbClr val="000000"/>
                          </a:solidFill>
                          <a:effectLst/>
                          <a:latin typeface="Times New Roman" panose="02020603050405020304" pitchFamily="18" charset="0"/>
                        </a:rPr>
                        <a:t>6436</a:t>
                      </a:r>
                      <a:endParaRPr lang="en-IN">
                        <a:effectLst/>
                      </a:endParaRPr>
                    </a:p>
                  </a:txBody>
                  <a:tcPr marL="38100" marR="38100" marT="38100" marB="38100" anchor="ctr"/>
                </a:tc>
                <a:tc>
                  <a:txBody>
                    <a:bodyPr/>
                    <a:lstStyle/>
                    <a:p>
                      <a:pPr algn="ctr"/>
                      <a:r>
                        <a:rPr lang="en-IN" dirty="0">
                          <a:solidFill>
                            <a:srgbClr val="000000"/>
                          </a:solidFill>
                          <a:effectLst/>
                          <a:latin typeface="Times New Roman" panose="02020603050405020304" pitchFamily="18" charset="0"/>
                        </a:rPr>
                        <a:t>5834</a:t>
                      </a:r>
                      <a:endParaRPr lang="en-IN" dirty="0">
                        <a:effectLst/>
                      </a:endParaRPr>
                    </a:p>
                  </a:txBody>
                  <a:tcPr marL="38100" marR="38100" marT="38100" marB="38100" anchor="ctr"/>
                </a:tc>
                <a:extLst>
                  <a:ext uri="{0D108BD9-81ED-4DB2-BD59-A6C34878D82A}">
                    <a16:rowId xmlns:a16="http://schemas.microsoft.com/office/drawing/2014/main" val="4143168353"/>
                  </a:ext>
                </a:extLst>
              </a:tr>
            </a:tbl>
          </a:graphicData>
        </a:graphic>
      </p:graphicFrame>
      <p:sp>
        <p:nvSpPr>
          <p:cNvPr id="16" name="TextBox 15">
            <a:extLst>
              <a:ext uri="{FF2B5EF4-FFF2-40B4-BE49-F238E27FC236}">
                <a16:creationId xmlns:a16="http://schemas.microsoft.com/office/drawing/2014/main" id="{FF1B795F-0C31-337A-F5C5-CD3B768F6609}"/>
              </a:ext>
            </a:extLst>
          </p:cNvPr>
          <p:cNvSpPr txBox="1"/>
          <p:nvPr/>
        </p:nvSpPr>
        <p:spPr>
          <a:xfrm>
            <a:off x="4983094" y="27729"/>
            <a:ext cx="6094428" cy="369332"/>
          </a:xfrm>
          <a:prstGeom prst="rect">
            <a:avLst/>
          </a:prstGeom>
          <a:noFill/>
        </p:spPr>
        <p:txBody>
          <a:bodyPr wrap="square">
            <a:spAutoFit/>
          </a:bodyPr>
          <a:lstStyle/>
          <a:p>
            <a:r>
              <a:rPr lang="en-IN" b="1" i="0" dirty="0">
                <a:solidFill>
                  <a:srgbClr val="000000"/>
                </a:solidFill>
                <a:effectLst/>
                <a:latin typeface="Times New Roman" panose="02020603050405020304" pitchFamily="18" charset="0"/>
              </a:rPr>
              <a:t>Beggars, Vagrants etc</a:t>
            </a:r>
            <a:endParaRPr lang="en-IN" dirty="0"/>
          </a:p>
        </p:txBody>
      </p:sp>
      <p:graphicFrame>
        <p:nvGraphicFramePr>
          <p:cNvPr id="17" name="Table 18">
            <a:extLst>
              <a:ext uri="{FF2B5EF4-FFF2-40B4-BE49-F238E27FC236}">
                <a16:creationId xmlns:a16="http://schemas.microsoft.com/office/drawing/2014/main" id="{76024756-97C9-2A7D-695D-B47552C86116}"/>
              </a:ext>
            </a:extLst>
          </p:cNvPr>
          <p:cNvGraphicFramePr>
            <a:graphicFrameLocks noGrp="1"/>
          </p:cNvGraphicFramePr>
          <p:nvPr/>
        </p:nvGraphicFramePr>
        <p:xfrm>
          <a:off x="2408548" y="3349423"/>
          <a:ext cx="5783343" cy="1381760"/>
        </p:xfrm>
        <a:graphic>
          <a:graphicData uri="http://schemas.openxmlformats.org/drawingml/2006/table">
            <a:tbl>
              <a:tblPr firstRow="1" bandRow="1">
                <a:tableStyleId>{7DF18680-E054-41AD-8BC1-D1AEF772440D}</a:tableStyleId>
              </a:tblPr>
              <a:tblGrid>
                <a:gridCol w="1927781">
                  <a:extLst>
                    <a:ext uri="{9D8B030D-6E8A-4147-A177-3AD203B41FA5}">
                      <a16:colId xmlns:a16="http://schemas.microsoft.com/office/drawing/2014/main" val="957243108"/>
                    </a:ext>
                  </a:extLst>
                </a:gridCol>
                <a:gridCol w="1927781">
                  <a:extLst>
                    <a:ext uri="{9D8B030D-6E8A-4147-A177-3AD203B41FA5}">
                      <a16:colId xmlns:a16="http://schemas.microsoft.com/office/drawing/2014/main" val="2728022987"/>
                    </a:ext>
                  </a:extLst>
                </a:gridCol>
                <a:gridCol w="1927781">
                  <a:extLst>
                    <a:ext uri="{9D8B030D-6E8A-4147-A177-3AD203B41FA5}">
                      <a16:colId xmlns:a16="http://schemas.microsoft.com/office/drawing/2014/main" val="1415007308"/>
                    </a:ext>
                  </a:extLst>
                </a:gridCol>
              </a:tblGrid>
              <a:tr h="370840">
                <a:tc>
                  <a:txBody>
                    <a:bodyPr/>
                    <a:lstStyle/>
                    <a:p>
                      <a:endParaRPr lang="en-IN" dirty="0"/>
                    </a:p>
                  </a:txBody>
                  <a:tcPr/>
                </a:tc>
                <a:tc>
                  <a:txBody>
                    <a:bodyPr/>
                    <a:lstStyle/>
                    <a:p>
                      <a:r>
                        <a:rPr lang="en-IN" dirty="0"/>
                        <a:t>    LITERATES</a:t>
                      </a:r>
                    </a:p>
                  </a:txBody>
                  <a:tcPr/>
                </a:tc>
                <a:tc>
                  <a:txBody>
                    <a:bodyPr/>
                    <a:lstStyle/>
                    <a:p>
                      <a:r>
                        <a:rPr lang="en-IN" dirty="0"/>
                        <a:t>DEGREE HOLDERS</a:t>
                      </a:r>
                    </a:p>
                  </a:txBody>
                  <a:tcPr/>
                </a:tc>
                <a:extLst>
                  <a:ext uri="{0D108BD9-81ED-4DB2-BD59-A6C34878D82A}">
                    <a16:rowId xmlns:a16="http://schemas.microsoft.com/office/drawing/2014/main" val="986415075"/>
                  </a:ext>
                </a:extLst>
              </a:tr>
              <a:tr h="370840">
                <a:tc>
                  <a:txBody>
                    <a:bodyPr/>
                    <a:lstStyle/>
                    <a:p>
                      <a:r>
                        <a:rPr lang="en-IN" dirty="0"/>
                        <a:t>INDIA</a:t>
                      </a:r>
                    </a:p>
                  </a:txBody>
                  <a:tcPr/>
                </a:tc>
                <a:tc>
                  <a:txBody>
                    <a:bodyPr/>
                    <a:lstStyle/>
                    <a:p>
                      <a:r>
                        <a:rPr lang="en-IN" dirty="0"/>
                        <a:t>   21%(78,120)</a:t>
                      </a:r>
                    </a:p>
                  </a:txBody>
                  <a:tcPr/>
                </a:tc>
                <a:tc>
                  <a:txBody>
                    <a:bodyPr/>
                    <a:lstStyle/>
                    <a:p>
                      <a:r>
                        <a:rPr lang="en-IN" dirty="0"/>
                        <a:t>      &lt;3000</a:t>
                      </a:r>
                    </a:p>
                  </a:txBody>
                  <a:tcPr/>
                </a:tc>
                <a:extLst>
                  <a:ext uri="{0D108BD9-81ED-4DB2-BD59-A6C34878D82A}">
                    <a16:rowId xmlns:a16="http://schemas.microsoft.com/office/drawing/2014/main" val="1225544702"/>
                  </a:ext>
                </a:extLst>
              </a:tr>
              <a:tr h="370840">
                <a:tc>
                  <a:txBody>
                    <a:bodyPr/>
                    <a:lstStyle/>
                    <a:p>
                      <a:r>
                        <a:rPr lang="en-IN" dirty="0"/>
                        <a:t>KARNATAKA</a:t>
                      </a:r>
                    </a:p>
                  </a:txBody>
                  <a:tcPr/>
                </a:tc>
                <a:tc>
                  <a:txBody>
                    <a:bodyPr/>
                    <a:lstStyle/>
                    <a:p>
                      <a:r>
                        <a:rPr lang="en-IN" dirty="0"/>
                        <a:t>   2,547</a:t>
                      </a:r>
                    </a:p>
                  </a:txBody>
                  <a:tcPr/>
                </a:tc>
                <a:tc>
                  <a:txBody>
                    <a:bodyPr/>
                    <a:lstStyle/>
                    <a:p>
                      <a:r>
                        <a:rPr lang="en-IN" dirty="0"/>
                        <a:t>         77</a:t>
                      </a:r>
                    </a:p>
                  </a:txBody>
                  <a:tcPr/>
                </a:tc>
                <a:extLst>
                  <a:ext uri="{0D108BD9-81ED-4DB2-BD59-A6C34878D82A}">
                    <a16:rowId xmlns:a16="http://schemas.microsoft.com/office/drawing/2014/main" val="2639884382"/>
                  </a:ext>
                </a:extLst>
              </a:tr>
            </a:tbl>
          </a:graphicData>
        </a:graphic>
      </p:graphicFrame>
      <p:cxnSp>
        <p:nvCxnSpPr>
          <p:cNvPr id="18" name="Straight Arrow Connector 17">
            <a:extLst>
              <a:ext uri="{FF2B5EF4-FFF2-40B4-BE49-F238E27FC236}">
                <a16:creationId xmlns:a16="http://schemas.microsoft.com/office/drawing/2014/main" id="{C77DD8D5-C2AE-11AE-7AAA-80C6CEE42EC6}"/>
              </a:ext>
            </a:extLst>
          </p:cNvPr>
          <p:cNvCxnSpPr>
            <a:cxnSpLocks/>
          </p:cNvCxnSpPr>
          <p:nvPr/>
        </p:nvCxnSpPr>
        <p:spPr>
          <a:xfrm flipH="1">
            <a:off x="6004874" y="3667647"/>
            <a:ext cx="641023" cy="125185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9" name="TextBox 18">
            <a:extLst>
              <a:ext uri="{FF2B5EF4-FFF2-40B4-BE49-F238E27FC236}">
                <a16:creationId xmlns:a16="http://schemas.microsoft.com/office/drawing/2014/main" id="{17796049-2DFC-135E-04EC-66B505E0C371}"/>
              </a:ext>
            </a:extLst>
          </p:cNvPr>
          <p:cNvSpPr txBox="1"/>
          <p:nvPr/>
        </p:nvSpPr>
        <p:spPr>
          <a:xfrm>
            <a:off x="4166649" y="5005266"/>
            <a:ext cx="2163450" cy="1200329"/>
          </a:xfrm>
          <a:prstGeom prst="rect">
            <a:avLst/>
          </a:prstGeom>
          <a:noFill/>
        </p:spPr>
        <p:txBody>
          <a:bodyPr wrap="square">
            <a:spAutoFit/>
          </a:bodyPr>
          <a:lstStyle/>
          <a:p>
            <a:r>
              <a:rPr lang="en-US" dirty="0">
                <a:solidFill>
                  <a:srgbClr val="FF0000"/>
                </a:solidFill>
              </a:rPr>
              <a:t>INCLUDES PG’S , GRADUATES , DIPLOMA HOLDERS , ETC.</a:t>
            </a:r>
            <a:endParaRPr lang="en-IN" dirty="0">
              <a:solidFill>
                <a:srgbClr val="FF0000"/>
              </a:solidFill>
            </a:endParaRPr>
          </a:p>
        </p:txBody>
      </p:sp>
    </p:spTree>
    <p:extLst>
      <p:ext uri="{BB962C8B-B14F-4D97-AF65-F5344CB8AC3E}">
        <p14:creationId xmlns:p14="http://schemas.microsoft.com/office/powerpoint/2010/main" val="280677044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5127EDA-5861-47AB-8729-620CFC7DAC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41431" y="816337"/>
            <a:ext cx="5225327" cy="5225327"/>
          </a:xfrm>
          <a:prstGeom prst="rect">
            <a:avLst/>
          </a:prstGeom>
        </p:spPr>
      </p:pic>
      <p:sp>
        <p:nvSpPr>
          <p:cNvPr id="6" name="TextBox 5">
            <a:extLst>
              <a:ext uri="{FF2B5EF4-FFF2-40B4-BE49-F238E27FC236}">
                <a16:creationId xmlns:a16="http://schemas.microsoft.com/office/drawing/2014/main" id="{33F15214-8A1A-116E-845A-2ECD0AEC1BC0}"/>
              </a:ext>
            </a:extLst>
          </p:cNvPr>
          <p:cNvSpPr txBox="1"/>
          <p:nvPr/>
        </p:nvSpPr>
        <p:spPr>
          <a:xfrm>
            <a:off x="631844" y="1319781"/>
            <a:ext cx="6094428" cy="1477328"/>
          </a:xfrm>
          <a:prstGeom prst="rect">
            <a:avLst/>
          </a:prstGeom>
          <a:noFill/>
        </p:spPr>
        <p:txBody>
          <a:bodyPr wrap="square">
            <a:spAutoFit/>
          </a:bodyPr>
          <a:lstStyle/>
          <a:p>
            <a:pPr marL="400050" indent="-400050">
              <a:buFont typeface="+mj-lt"/>
              <a:buAutoNum type="romanUcPeriod"/>
            </a:pPr>
            <a:r>
              <a:rPr lang="en-US" b="0" i="0" dirty="0">
                <a:solidFill>
                  <a:srgbClr val="323643"/>
                </a:solidFill>
                <a:effectLst/>
                <a:latin typeface="Poppins" panose="00000500000000000000" pitchFamily="2" charset="0"/>
              </a:rPr>
              <a:t>Dinesh </a:t>
            </a:r>
            <a:r>
              <a:rPr lang="en-US" b="0" i="0" dirty="0" err="1">
                <a:solidFill>
                  <a:srgbClr val="323643"/>
                </a:solidFill>
                <a:effectLst/>
                <a:latin typeface="Poppins" panose="00000500000000000000" pitchFamily="2" charset="0"/>
              </a:rPr>
              <a:t>Khodhabhai</a:t>
            </a:r>
            <a:r>
              <a:rPr lang="en-US" b="0" i="0" dirty="0">
                <a:solidFill>
                  <a:srgbClr val="323643"/>
                </a:solidFill>
                <a:effectLst/>
                <a:latin typeface="Poppins" panose="00000500000000000000" pitchFamily="2" charset="0"/>
              </a:rPr>
              <a:t> (45), </a:t>
            </a:r>
            <a:r>
              <a:rPr lang="en-US" b="0" i="0" dirty="0">
                <a:solidFill>
                  <a:srgbClr val="323643"/>
                </a:solidFill>
                <a:effectLst/>
                <a:highlight>
                  <a:srgbClr val="FFFF00"/>
                </a:highlight>
                <a:latin typeface="Poppins" panose="00000500000000000000" pitchFamily="2" charset="0"/>
              </a:rPr>
              <a:t>a class 12 pass </a:t>
            </a:r>
            <a:r>
              <a:rPr lang="en-US" b="0" i="0" dirty="0">
                <a:solidFill>
                  <a:srgbClr val="323643"/>
                </a:solidFill>
                <a:effectLst/>
                <a:latin typeface="Poppins" panose="00000500000000000000" pitchFamily="2" charset="0"/>
              </a:rPr>
              <a:t>and is part of a motley group of 30 beggars who seek alms around Bhadra Kali temple in Ahmedabad </a:t>
            </a:r>
            <a:r>
              <a:rPr lang="en-US" b="0" i="0" dirty="0">
                <a:solidFill>
                  <a:srgbClr val="323643"/>
                </a:solidFill>
                <a:effectLst/>
                <a:highlight>
                  <a:srgbClr val="FFFF00"/>
                </a:highlight>
                <a:latin typeface="Poppins" panose="00000500000000000000" pitchFamily="2" charset="0"/>
              </a:rPr>
              <a:t>said that by begging he earns more money. </a:t>
            </a:r>
            <a:r>
              <a:rPr lang="en-US" b="0" i="0" dirty="0">
                <a:solidFill>
                  <a:srgbClr val="323643"/>
                </a:solidFill>
                <a:effectLst/>
                <a:latin typeface="Poppins" panose="00000500000000000000" pitchFamily="2" charset="0"/>
              </a:rPr>
              <a:t>That’s why he chose begging over working.</a:t>
            </a:r>
            <a:endParaRPr lang="en-IN" dirty="0"/>
          </a:p>
        </p:txBody>
      </p:sp>
      <p:pic>
        <p:nvPicPr>
          <p:cNvPr id="17" name="Content Placeholder 16">
            <a:extLst>
              <a:ext uri="{FF2B5EF4-FFF2-40B4-BE49-F238E27FC236}">
                <a16:creationId xmlns:a16="http://schemas.microsoft.com/office/drawing/2014/main" id="{7A28DA46-8D6D-1D1B-C0CE-1CA55C04AFB0}"/>
              </a:ext>
            </a:extLst>
          </p:cNvPr>
          <p:cNvPicPr>
            <a:picLocks noGrp="1" noChangeAspect="1"/>
          </p:cNvPicPr>
          <p:nvPr>
            <p:ph idx="1"/>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140853" y="366622"/>
            <a:ext cx="3038475" cy="1952625"/>
          </a:xfrm>
        </p:spPr>
      </p:pic>
      <p:sp>
        <p:nvSpPr>
          <p:cNvPr id="22" name="TextBox 21">
            <a:extLst>
              <a:ext uri="{FF2B5EF4-FFF2-40B4-BE49-F238E27FC236}">
                <a16:creationId xmlns:a16="http://schemas.microsoft.com/office/drawing/2014/main" id="{EE500650-2EA5-A80B-483B-653221DF4EE5}"/>
              </a:ext>
            </a:extLst>
          </p:cNvPr>
          <p:cNvSpPr txBox="1"/>
          <p:nvPr/>
        </p:nvSpPr>
        <p:spPr>
          <a:xfrm>
            <a:off x="452735" y="394903"/>
            <a:ext cx="6094428" cy="523220"/>
          </a:xfrm>
          <a:prstGeom prst="rect">
            <a:avLst/>
          </a:prstGeom>
          <a:noFill/>
        </p:spPr>
        <p:txBody>
          <a:bodyPr wrap="square">
            <a:spAutoFit/>
          </a:bodyPr>
          <a:lstStyle/>
          <a:p>
            <a:pPr marL="0" indent="0">
              <a:buNone/>
            </a:pPr>
            <a:r>
              <a:rPr lang="en-US" sz="2800" dirty="0">
                <a:solidFill>
                  <a:srgbClr val="7030A0"/>
                </a:solidFill>
                <a:latin typeface="Algerian" panose="04020705040A02060702" pitchFamily="82" charset="0"/>
                <a:cs typeface="Segoe UI" panose="020B0502040204020203" pitchFamily="34" charset="0"/>
              </a:rPr>
              <a:t>Beggars are choosing to beg…?</a:t>
            </a:r>
            <a:endParaRPr lang="en-US" sz="1800" dirty="0">
              <a:solidFill>
                <a:srgbClr val="7030A0"/>
              </a:solidFill>
              <a:latin typeface="Segoe UI" panose="020B0502040204020203" pitchFamily="34" charset="0"/>
              <a:cs typeface="Segoe UI" panose="020B0502040204020203" pitchFamily="34" charset="0"/>
            </a:endParaRPr>
          </a:p>
        </p:txBody>
      </p:sp>
      <p:pic>
        <p:nvPicPr>
          <p:cNvPr id="2050" name="Picture 2">
            <a:extLst>
              <a:ext uri="{FF2B5EF4-FFF2-40B4-BE49-F238E27FC236}">
                <a16:creationId xmlns:a16="http://schemas.microsoft.com/office/drawing/2014/main" id="{6D62F1AE-741D-989A-C337-123A98CEDB8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20419" y="2797109"/>
            <a:ext cx="3034006" cy="2023682"/>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AEF7CBED-8B36-042B-BC67-7066BF17D14A}"/>
              </a:ext>
            </a:extLst>
          </p:cNvPr>
          <p:cNvSpPr txBox="1"/>
          <p:nvPr/>
        </p:nvSpPr>
        <p:spPr>
          <a:xfrm>
            <a:off x="537575" y="3128788"/>
            <a:ext cx="7541395" cy="3416320"/>
          </a:xfrm>
          <a:prstGeom prst="rect">
            <a:avLst/>
          </a:prstGeom>
          <a:noFill/>
        </p:spPr>
        <p:txBody>
          <a:bodyPr wrap="square">
            <a:spAutoFit/>
          </a:bodyPr>
          <a:lstStyle/>
          <a:p>
            <a:pPr marL="400050" indent="-400050" fontAlgn="base">
              <a:buAutoNum type="romanUcPeriod" startAt="2"/>
            </a:pPr>
            <a:r>
              <a:rPr lang="en-US" b="0" i="0" u="sng" dirty="0">
                <a:solidFill>
                  <a:srgbClr val="FF0000"/>
                </a:solidFill>
                <a:effectLst/>
                <a:latin typeface="Crete Round"/>
              </a:rPr>
              <a:t>A TEACHER TURNED HOMELESS &amp; BEGGAR</a:t>
            </a:r>
          </a:p>
          <a:p>
            <a:pPr algn="ctr" fontAlgn="base"/>
            <a:r>
              <a:rPr lang="en-US" b="0" i="0" dirty="0">
                <a:effectLst/>
                <a:latin typeface="Open Sans" panose="020B0606030504020204" pitchFamily="34" charset="0"/>
              </a:rPr>
              <a:t>I believe sometimes life takes everything away. I lost my job, my husband and children denied me, I was deprived from the basic necessities and gradually circumstances became worse and I became homeless before </a:t>
            </a:r>
            <a:r>
              <a:rPr lang="en-US" b="0" i="0" dirty="0" err="1">
                <a:effectLst/>
                <a:latin typeface="Open Sans" panose="020B0606030504020204" pitchFamily="34" charset="0"/>
              </a:rPr>
              <a:t>i</a:t>
            </a:r>
            <a:r>
              <a:rPr lang="en-US" b="0" i="0" dirty="0">
                <a:effectLst/>
                <a:latin typeface="Open Sans" panose="020B0606030504020204" pitchFamily="34" charset="0"/>
              </a:rPr>
              <a:t> knew. I was not a beggar but I became one and the hardest thing to do was to beg in front of my own children to help me pay the rent. After all that misery, pain was tolerable. There are days when I prefer earning it, instead of begging, so </a:t>
            </a:r>
            <a:r>
              <a:rPr lang="en-US" b="0" i="0" dirty="0" err="1">
                <a:effectLst/>
                <a:latin typeface="Open Sans" panose="020B0606030504020204" pitchFamily="34" charset="0"/>
              </a:rPr>
              <a:t>i</a:t>
            </a:r>
            <a:r>
              <a:rPr lang="en-US" b="0" i="0" dirty="0">
                <a:effectLst/>
                <a:latin typeface="Open Sans" panose="020B0606030504020204" pitchFamily="34" charset="0"/>
              </a:rPr>
              <a:t> do little bit of sweeping, unloading the farm trucks and in return get healthy fruits or a good meal. This entire phase to fight for food, shelter to even taking a shower, brings me to tears of hopelessness everyday because I feel I don’t deserve this. </a:t>
            </a:r>
            <a:endParaRPr lang="en-US" b="0" i="0" dirty="0">
              <a:effectLst/>
              <a:latin typeface="Crete Round"/>
            </a:endParaRPr>
          </a:p>
        </p:txBody>
      </p:sp>
      <p:sp>
        <p:nvSpPr>
          <p:cNvPr id="26" name="TextBox 25">
            <a:extLst>
              <a:ext uri="{FF2B5EF4-FFF2-40B4-BE49-F238E27FC236}">
                <a16:creationId xmlns:a16="http://schemas.microsoft.com/office/drawing/2014/main" id="{D2DD943F-0A8A-AB12-0B81-7D91ACF9A357}"/>
              </a:ext>
            </a:extLst>
          </p:cNvPr>
          <p:cNvSpPr txBox="1"/>
          <p:nvPr/>
        </p:nvSpPr>
        <p:spPr>
          <a:xfrm>
            <a:off x="8316799" y="4836948"/>
            <a:ext cx="3947473" cy="1477328"/>
          </a:xfrm>
          <a:prstGeom prst="rect">
            <a:avLst/>
          </a:prstGeom>
          <a:noFill/>
        </p:spPr>
        <p:txBody>
          <a:bodyPr wrap="square">
            <a:spAutoFit/>
          </a:bodyPr>
          <a:lstStyle/>
          <a:p>
            <a:r>
              <a:rPr lang="en-US" b="0" i="0" dirty="0">
                <a:effectLst/>
                <a:highlight>
                  <a:srgbClr val="FFFF00"/>
                </a:highlight>
                <a:latin typeface="Open Sans" panose="020B0606030504020204" pitchFamily="34" charset="0"/>
              </a:rPr>
              <a:t> when I was a teacher I used to make my students understand a lesson out of a story, so here I am trying to learn my share of lesson from my own story</a:t>
            </a:r>
            <a:r>
              <a:rPr lang="en-US" b="0" i="0" dirty="0">
                <a:effectLst/>
                <a:latin typeface="Open Sans" panose="020B0606030504020204" pitchFamily="34" charset="0"/>
              </a:rPr>
              <a:t>’.</a:t>
            </a:r>
            <a:endParaRPr lang="en-IN" dirty="0"/>
          </a:p>
        </p:txBody>
      </p:sp>
    </p:spTree>
    <p:extLst>
      <p:ext uri="{BB962C8B-B14F-4D97-AF65-F5344CB8AC3E}">
        <p14:creationId xmlns:p14="http://schemas.microsoft.com/office/powerpoint/2010/main" val="27498077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p:bldP spid="24"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a:extLst>
              <a:ext uri="{FF2B5EF4-FFF2-40B4-BE49-F238E27FC236}">
                <a16:creationId xmlns:a16="http://schemas.microsoft.com/office/drawing/2014/main" id="{17062073-5027-4AA3-AB16-4D2C8C505AF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41431" y="816337"/>
            <a:ext cx="5225327" cy="5225327"/>
          </a:xfrm>
          <a:prstGeom prst="rect">
            <a:avLst/>
          </a:prstGeom>
        </p:spPr>
      </p:pic>
      <p:sp>
        <p:nvSpPr>
          <p:cNvPr id="11" name="TextBox 10">
            <a:extLst>
              <a:ext uri="{FF2B5EF4-FFF2-40B4-BE49-F238E27FC236}">
                <a16:creationId xmlns:a16="http://schemas.microsoft.com/office/drawing/2014/main" id="{41A7061C-1FDE-20FE-0649-786EE87A08C3}"/>
              </a:ext>
            </a:extLst>
          </p:cNvPr>
          <p:cNvSpPr txBox="1"/>
          <p:nvPr/>
        </p:nvSpPr>
        <p:spPr>
          <a:xfrm>
            <a:off x="548640" y="1475742"/>
            <a:ext cx="8396925" cy="2031325"/>
          </a:xfrm>
          <a:prstGeom prst="rect">
            <a:avLst/>
          </a:prstGeom>
          <a:noFill/>
        </p:spPr>
        <p:txBody>
          <a:bodyPr wrap="square">
            <a:spAutoFit/>
          </a:bodyPr>
          <a:lstStyle/>
          <a:p>
            <a:pPr algn="just"/>
            <a:r>
              <a:rPr lang="en-US" b="0" i="0" dirty="0">
                <a:solidFill>
                  <a:srgbClr val="474747"/>
                </a:solidFill>
                <a:effectLst/>
                <a:latin typeface="Roboto" panose="02000000000000000000" pitchFamily="2" charset="0"/>
              </a:rPr>
              <a:t>Recently, the Ministry of Social Justice and Empowerment has formulated a scheme</a:t>
            </a:r>
            <a:r>
              <a:rPr lang="en-US" b="0" i="0" dirty="0">
                <a:solidFill>
                  <a:srgbClr val="474747"/>
                </a:solidFill>
                <a:effectLst/>
                <a:highlight>
                  <a:srgbClr val="FFFF00"/>
                </a:highlight>
                <a:latin typeface="Roboto" panose="02000000000000000000" pitchFamily="2" charset="0"/>
              </a:rPr>
              <a:t> </a:t>
            </a:r>
            <a:r>
              <a:rPr lang="en-US" b="1" i="0" u="none" strike="noStrike" dirty="0">
                <a:solidFill>
                  <a:srgbClr val="FF5353"/>
                </a:solidFill>
                <a:effectLst/>
                <a:highlight>
                  <a:srgbClr val="FFFF00"/>
                </a:highlight>
                <a:latin typeface="Roboto" panose="02000000000000000000" pitchFamily="2" charset="0"/>
                <a:hlinkClick r:id="rId5"/>
              </a:rPr>
              <a:t>SMILE</a:t>
            </a:r>
            <a:r>
              <a:rPr lang="en-US" b="0" i="0" u="none" strike="noStrike" dirty="0">
                <a:solidFill>
                  <a:srgbClr val="FF5353"/>
                </a:solidFill>
                <a:effectLst/>
                <a:highlight>
                  <a:srgbClr val="FFFF00"/>
                </a:highlight>
                <a:latin typeface="Roboto" panose="02000000000000000000" pitchFamily="2" charset="0"/>
                <a:hlinkClick r:id="rId5"/>
              </a:rPr>
              <a:t> </a:t>
            </a:r>
            <a:r>
              <a:rPr lang="en-US" b="0" i="0" dirty="0">
                <a:solidFill>
                  <a:srgbClr val="474747"/>
                </a:solidFill>
                <a:effectLst/>
                <a:highlight>
                  <a:srgbClr val="FFFF00"/>
                </a:highlight>
                <a:latin typeface="Roboto" panose="02000000000000000000" pitchFamily="2" charset="0"/>
              </a:rPr>
              <a:t>- </a:t>
            </a:r>
            <a:r>
              <a:rPr lang="en-US" b="1" i="0" dirty="0">
                <a:solidFill>
                  <a:srgbClr val="474747"/>
                </a:solidFill>
                <a:effectLst/>
                <a:highlight>
                  <a:srgbClr val="FFFF00"/>
                </a:highlight>
                <a:latin typeface="Roboto" panose="02000000000000000000" pitchFamily="2" charset="0"/>
              </a:rPr>
              <a:t>Support for Marginalized Individuals for Livelihood and Enterprise.</a:t>
            </a:r>
            <a:endParaRPr lang="en-US" b="0" i="0" dirty="0">
              <a:solidFill>
                <a:srgbClr val="474747"/>
              </a:solidFill>
              <a:effectLst/>
              <a:highlight>
                <a:srgbClr val="FFFF00"/>
              </a:highlight>
              <a:latin typeface="Roboto" panose="02000000000000000000" pitchFamily="2" charset="0"/>
            </a:endParaRPr>
          </a:p>
          <a:p>
            <a:pPr algn="l">
              <a:buFont typeface="Arial" panose="020B0604020202020204" pitchFamily="34" charset="0"/>
              <a:buChar char="•"/>
            </a:pPr>
            <a:r>
              <a:rPr lang="en-US" b="0" i="0" dirty="0">
                <a:solidFill>
                  <a:srgbClr val="474747"/>
                </a:solidFill>
                <a:effectLst/>
                <a:latin typeface="Roboto" panose="02000000000000000000" pitchFamily="2" charset="0"/>
              </a:rPr>
              <a:t>It includes a sub-scheme - </a:t>
            </a:r>
            <a:r>
              <a:rPr lang="en-US" b="1" i="0" u="none" strike="noStrike" dirty="0">
                <a:solidFill>
                  <a:srgbClr val="FF5353"/>
                </a:solidFill>
                <a:effectLst/>
                <a:latin typeface="Roboto" panose="02000000000000000000" pitchFamily="2" charset="0"/>
                <a:hlinkClick r:id="rId6"/>
              </a:rPr>
              <a:t>‘Central Sector Scheme</a:t>
            </a:r>
            <a:r>
              <a:rPr lang="en-US" b="0" i="0" dirty="0">
                <a:solidFill>
                  <a:srgbClr val="474747"/>
                </a:solidFill>
                <a:effectLst/>
                <a:latin typeface="Roboto" panose="02000000000000000000" pitchFamily="2" charset="0"/>
              </a:rPr>
              <a:t> for Comprehensive Rehabilitation of persons engaged in the act of Begging.</a:t>
            </a:r>
          </a:p>
          <a:p>
            <a:pPr algn="l">
              <a:buFont typeface="Arial" panose="020B0604020202020204" pitchFamily="34" charset="0"/>
              <a:buChar char="•"/>
            </a:pPr>
            <a:r>
              <a:rPr lang="en-US" b="0" i="0" dirty="0">
                <a:solidFill>
                  <a:srgbClr val="474747"/>
                </a:solidFill>
                <a:effectLst/>
                <a:latin typeface="Roboto" panose="02000000000000000000" pitchFamily="2" charset="0"/>
              </a:rPr>
              <a:t>Currently, a pilot project of it is ongoing in 7 cities namely Delhi, Bangalore, Hyderabad, Indore, Lucknow, Nagpur and Patna.</a:t>
            </a:r>
          </a:p>
        </p:txBody>
      </p:sp>
      <p:sp>
        <p:nvSpPr>
          <p:cNvPr id="13" name="TextBox 12">
            <a:extLst>
              <a:ext uri="{FF2B5EF4-FFF2-40B4-BE49-F238E27FC236}">
                <a16:creationId xmlns:a16="http://schemas.microsoft.com/office/drawing/2014/main" id="{9C06C531-318B-FBDB-D092-95DD8CE9AA65}"/>
              </a:ext>
            </a:extLst>
          </p:cNvPr>
          <p:cNvSpPr txBox="1"/>
          <p:nvPr/>
        </p:nvSpPr>
        <p:spPr>
          <a:xfrm>
            <a:off x="1190133" y="527901"/>
            <a:ext cx="10536811" cy="523220"/>
          </a:xfrm>
          <a:prstGeom prst="rect">
            <a:avLst/>
          </a:prstGeom>
          <a:noFill/>
        </p:spPr>
        <p:txBody>
          <a:bodyPr wrap="square">
            <a:spAutoFit/>
          </a:bodyPr>
          <a:lstStyle/>
          <a:p>
            <a:pPr marL="0" indent="0">
              <a:buNone/>
            </a:pPr>
            <a:r>
              <a:rPr lang="en-US" sz="1800" dirty="0">
                <a:latin typeface="Segoe UI" panose="020B0502040204020203" pitchFamily="34" charset="0"/>
                <a:cs typeface="Segoe UI" panose="020B0502040204020203" pitchFamily="34" charset="0"/>
              </a:rPr>
              <a:t>WHAT </a:t>
            </a:r>
            <a:r>
              <a:rPr lang="en-US" sz="2800" dirty="0">
                <a:solidFill>
                  <a:srgbClr val="00B0F0"/>
                </a:solidFill>
                <a:latin typeface="Segoe UI" panose="020B0502040204020203" pitchFamily="34" charset="0"/>
                <a:cs typeface="Segoe UI" panose="020B0502040204020203" pitchFamily="34" charset="0"/>
              </a:rPr>
              <a:t>INDIAN GOVERNMENT </a:t>
            </a:r>
            <a:r>
              <a:rPr lang="en-US" sz="1800" dirty="0">
                <a:latin typeface="Segoe UI" panose="020B0502040204020203" pitchFamily="34" charset="0"/>
                <a:cs typeface="Segoe UI" panose="020B0502040204020203" pitchFamily="34" charset="0"/>
              </a:rPr>
              <a:t>IS DOING </a:t>
            </a:r>
            <a:r>
              <a:rPr lang="en-US" sz="2800" b="1" dirty="0">
                <a:latin typeface="Segoe UI" panose="020B0502040204020203" pitchFamily="34" charset="0"/>
                <a:cs typeface="Segoe UI" panose="020B0502040204020203" pitchFamily="34" charset="0"/>
              </a:rPr>
              <a:t>FOR BEGGARS </a:t>
            </a:r>
            <a:r>
              <a:rPr lang="en-US" sz="1800" dirty="0">
                <a:latin typeface="Segoe UI" panose="020B0502040204020203" pitchFamily="34" charset="0"/>
                <a:cs typeface="Segoe UI" panose="020B0502040204020203" pitchFamily="34" charset="0"/>
              </a:rPr>
              <a:t>?</a:t>
            </a:r>
          </a:p>
        </p:txBody>
      </p:sp>
      <p:sp>
        <p:nvSpPr>
          <p:cNvPr id="15" name="TextBox 14">
            <a:extLst>
              <a:ext uri="{FF2B5EF4-FFF2-40B4-BE49-F238E27FC236}">
                <a16:creationId xmlns:a16="http://schemas.microsoft.com/office/drawing/2014/main" id="{BA2E8C91-9259-633F-84EF-378D83C59AA8}"/>
              </a:ext>
            </a:extLst>
          </p:cNvPr>
          <p:cNvSpPr txBox="1"/>
          <p:nvPr/>
        </p:nvSpPr>
        <p:spPr>
          <a:xfrm>
            <a:off x="709367" y="5917378"/>
            <a:ext cx="6094428" cy="646331"/>
          </a:xfrm>
          <a:prstGeom prst="rect">
            <a:avLst/>
          </a:prstGeom>
          <a:noFill/>
        </p:spPr>
        <p:txBody>
          <a:bodyPr wrap="square">
            <a:spAutoFit/>
          </a:bodyPr>
          <a:lstStyle/>
          <a:p>
            <a:r>
              <a:rPr lang="en-IN" dirty="0"/>
              <a:t>https://www.drishtiias.com/daily-updates/daily-news-analysis/smile-scheme-1/print_manually</a:t>
            </a:r>
          </a:p>
        </p:txBody>
      </p:sp>
      <p:pic>
        <p:nvPicPr>
          <p:cNvPr id="17" name="Picture 16">
            <a:extLst>
              <a:ext uri="{FF2B5EF4-FFF2-40B4-BE49-F238E27FC236}">
                <a16:creationId xmlns:a16="http://schemas.microsoft.com/office/drawing/2014/main" id="{3E9FDF31-73EB-8269-EC45-3C4851DA9F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72182" y="4547549"/>
            <a:ext cx="2310451" cy="2310451"/>
          </a:xfrm>
          <a:prstGeom prst="rect">
            <a:avLst/>
          </a:prstGeom>
        </p:spPr>
      </p:pic>
      <p:pic>
        <p:nvPicPr>
          <p:cNvPr id="19" name="Picture 18">
            <a:extLst>
              <a:ext uri="{FF2B5EF4-FFF2-40B4-BE49-F238E27FC236}">
                <a16:creationId xmlns:a16="http://schemas.microsoft.com/office/drawing/2014/main" id="{B9406A3D-8914-0B56-A1DA-43C0B6D942F1}"/>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332851" y="294291"/>
            <a:ext cx="832308" cy="832308"/>
          </a:xfrm>
          <a:prstGeom prst="rect">
            <a:avLst/>
          </a:prstGeom>
        </p:spPr>
      </p:pic>
      <p:sp>
        <p:nvSpPr>
          <p:cNvPr id="22" name="TextBox 21">
            <a:extLst>
              <a:ext uri="{FF2B5EF4-FFF2-40B4-BE49-F238E27FC236}">
                <a16:creationId xmlns:a16="http://schemas.microsoft.com/office/drawing/2014/main" id="{8B1338B6-D3D7-44F5-2B93-CEE059ACDD39}"/>
              </a:ext>
            </a:extLst>
          </p:cNvPr>
          <p:cNvSpPr txBox="1"/>
          <p:nvPr/>
        </p:nvSpPr>
        <p:spPr>
          <a:xfrm>
            <a:off x="518549" y="3671449"/>
            <a:ext cx="7388257" cy="2031325"/>
          </a:xfrm>
          <a:prstGeom prst="rect">
            <a:avLst/>
          </a:prstGeom>
          <a:noFill/>
        </p:spPr>
        <p:txBody>
          <a:bodyPr wrap="square">
            <a:spAutoFit/>
          </a:bodyPr>
          <a:lstStyle/>
          <a:p>
            <a:pPr algn="l" fontAlgn="base"/>
            <a:r>
              <a:rPr lang="en-US" b="0" i="0" dirty="0">
                <a:solidFill>
                  <a:srgbClr val="000000"/>
                </a:solidFill>
                <a:effectLst/>
                <a:highlight>
                  <a:srgbClr val="FFFF00"/>
                </a:highlight>
                <a:latin typeface="Montserrat" panose="020B0604020202020204" pitchFamily="2" charset="0"/>
              </a:rPr>
              <a:t>Govt to rehabilitate 20,000 beggars over next five years</a:t>
            </a:r>
            <a:br>
              <a:rPr lang="en-US" dirty="0"/>
            </a:br>
            <a:br>
              <a:rPr lang="en-US" dirty="0"/>
            </a:br>
            <a:r>
              <a:rPr lang="en-US" b="0" i="0" dirty="0">
                <a:solidFill>
                  <a:srgbClr val="000000"/>
                </a:solidFill>
                <a:effectLst/>
                <a:latin typeface="arial" panose="020B0604020202020204" pitchFamily="34" charset="0"/>
              </a:rPr>
              <a:t>Read more at:</a:t>
            </a:r>
            <a:br>
              <a:rPr lang="en-US" b="0" i="0" dirty="0">
                <a:solidFill>
                  <a:srgbClr val="000000"/>
                </a:solidFill>
                <a:effectLst/>
                <a:latin typeface="arial" panose="020B0604020202020204" pitchFamily="34" charset="0"/>
              </a:rPr>
            </a:br>
            <a:r>
              <a:rPr lang="en-US" b="0" i="0" u="none" strike="noStrike" dirty="0">
                <a:solidFill>
                  <a:srgbClr val="000000"/>
                </a:solidFill>
                <a:effectLst/>
                <a:latin typeface="arial" panose="020B0604020202020204" pitchFamily="34" charset="0"/>
                <a:hlinkClick r:id="rId10"/>
              </a:rPr>
              <a:t>https://economictimes.indiatimes.com/news/india/govt-to-rehabilitate-20000-beggars-over-next-five-years/articleshow/88168403.cms?utm_source=contentofinterest&amp;utm_medium=text&amp;utm_campaign=cppst</a:t>
            </a:r>
            <a:endParaRPr lang="en-US"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427790731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Books on Shelf">
            <a:extLst>
              <a:ext uri="{FF2B5EF4-FFF2-40B4-BE49-F238E27FC236}">
                <a16:creationId xmlns:a16="http://schemas.microsoft.com/office/drawing/2014/main" id="{3DE94ADA-0031-43D4-A79A-B89B959930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44276" y="2880360"/>
            <a:ext cx="1097280" cy="1097280"/>
          </a:xfrm>
          <a:prstGeom prst="rect">
            <a:avLst/>
          </a:prstGeom>
        </p:spPr>
      </p:pic>
      <p:pic>
        <p:nvPicPr>
          <p:cNvPr id="8" name="Graphic 7">
            <a:extLst>
              <a:ext uri="{FF2B5EF4-FFF2-40B4-BE49-F238E27FC236}">
                <a16:creationId xmlns:a16="http://schemas.microsoft.com/office/drawing/2014/main" id="{984A409A-26BF-476C-858A-CFA0EBFAB6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41431" y="816337"/>
            <a:ext cx="5225327" cy="5225327"/>
          </a:xfrm>
          <a:prstGeom prst="rect">
            <a:avLst/>
          </a:prstGeom>
        </p:spPr>
      </p:pic>
      <p:pic>
        <p:nvPicPr>
          <p:cNvPr id="9" name="Picture 8">
            <a:extLst>
              <a:ext uri="{FF2B5EF4-FFF2-40B4-BE49-F238E27FC236}">
                <a16:creationId xmlns:a16="http://schemas.microsoft.com/office/drawing/2014/main" id="{06C8BCE6-8889-FBA8-AC39-3E4F31C9E06A}"/>
              </a:ext>
            </a:extLst>
          </p:cNvPr>
          <p:cNvPicPr>
            <a:picLocks noChangeAspect="1"/>
          </p:cNvPicPr>
          <p:nvPr/>
        </p:nvPicPr>
        <p:blipFill rotWithShape="1">
          <a:blip r:embed="rId6"/>
          <a:srcRect l="8779" t="10384" r="41794" b="7007"/>
          <a:stretch/>
        </p:blipFill>
        <p:spPr>
          <a:xfrm>
            <a:off x="26463" y="159077"/>
            <a:ext cx="6956327" cy="6539846"/>
          </a:xfrm>
          <a:prstGeom prst="rect">
            <a:avLst/>
          </a:prstGeom>
        </p:spPr>
      </p:pic>
    </p:spTree>
    <p:extLst>
      <p:ext uri="{BB962C8B-B14F-4D97-AF65-F5344CB8AC3E}">
        <p14:creationId xmlns:p14="http://schemas.microsoft.com/office/powerpoint/2010/main" val="285369641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Blackboard">
            <a:extLst>
              <a:ext uri="{FF2B5EF4-FFF2-40B4-BE49-F238E27FC236}">
                <a16:creationId xmlns:a16="http://schemas.microsoft.com/office/drawing/2014/main" id="{A4298283-DDB8-4365-95A1-90935E16BE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7489" y="180721"/>
            <a:ext cx="1097280" cy="1097280"/>
          </a:xfrm>
          <a:prstGeom prst="rect">
            <a:avLst/>
          </a:prstGeom>
        </p:spPr>
      </p:pic>
      <p:pic>
        <p:nvPicPr>
          <p:cNvPr id="8" name="Graphic 7">
            <a:extLst>
              <a:ext uri="{FF2B5EF4-FFF2-40B4-BE49-F238E27FC236}">
                <a16:creationId xmlns:a16="http://schemas.microsoft.com/office/drawing/2014/main" id="{B6C7BDF7-D7AC-4209-A6A9-11B953F882E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41431" y="816337"/>
            <a:ext cx="5225327" cy="5225327"/>
          </a:xfrm>
          <a:prstGeom prst="rect">
            <a:avLst/>
          </a:prstGeom>
        </p:spPr>
      </p:pic>
      <p:sp>
        <p:nvSpPr>
          <p:cNvPr id="5" name="TextBox 4">
            <a:extLst>
              <a:ext uri="{FF2B5EF4-FFF2-40B4-BE49-F238E27FC236}">
                <a16:creationId xmlns:a16="http://schemas.microsoft.com/office/drawing/2014/main" id="{4F9CC0F1-A878-61DC-FCE0-F27C6D4EDB06}"/>
              </a:ext>
            </a:extLst>
          </p:cNvPr>
          <p:cNvSpPr txBox="1"/>
          <p:nvPr/>
        </p:nvSpPr>
        <p:spPr>
          <a:xfrm>
            <a:off x="3372456" y="4846774"/>
            <a:ext cx="6094428" cy="830997"/>
          </a:xfrm>
          <a:prstGeom prst="rect">
            <a:avLst/>
          </a:prstGeom>
          <a:noFill/>
        </p:spPr>
        <p:txBody>
          <a:bodyPr wrap="square">
            <a:spAutoFit/>
          </a:bodyPr>
          <a:lstStyle/>
          <a:p>
            <a:pPr algn="l"/>
            <a:r>
              <a:rPr lang="en-US" sz="2400" b="0" i="0" dirty="0">
                <a:solidFill>
                  <a:srgbClr val="202124"/>
                </a:solidFill>
                <a:effectLst/>
                <a:latin typeface="arial" panose="020B0604020202020204" pitchFamily="34" charset="0"/>
              </a:rPr>
              <a:t>And some of the NGO’s provide food for needy people.</a:t>
            </a:r>
          </a:p>
        </p:txBody>
      </p:sp>
      <p:sp>
        <p:nvSpPr>
          <p:cNvPr id="9" name="TextBox 8">
            <a:extLst>
              <a:ext uri="{FF2B5EF4-FFF2-40B4-BE49-F238E27FC236}">
                <a16:creationId xmlns:a16="http://schemas.microsoft.com/office/drawing/2014/main" id="{ADEF500E-5321-42FE-1D6B-6D9B37F46412}"/>
              </a:ext>
            </a:extLst>
          </p:cNvPr>
          <p:cNvSpPr txBox="1"/>
          <p:nvPr/>
        </p:nvSpPr>
        <p:spPr>
          <a:xfrm>
            <a:off x="3372456" y="354671"/>
            <a:ext cx="6094428" cy="923330"/>
          </a:xfrm>
          <a:prstGeom prst="rect">
            <a:avLst/>
          </a:prstGeom>
          <a:noFill/>
        </p:spPr>
        <p:txBody>
          <a:bodyPr wrap="square">
            <a:spAutoFit/>
          </a:bodyPr>
          <a:lstStyle/>
          <a:p>
            <a:r>
              <a:rPr lang="en-US" b="1" i="0" dirty="0">
                <a:solidFill>
                  <a:srgbClr val="202122"/>
                </a:solidFill>
                <a:effectLst/>
                <a:latin typeface="Arial" panose="020B0604020202020204" pitchFamily="34" charset="0"/>
              </a:rPr>
              <a:t>Homeless shelters</a:t>
            </a:r>
            <a:r>
              <a:rPr lang="en-US" b="0" i="0" dirty="0">
                <a:solidFill>
                  <a:srgbClr val="202122"/>
                </a:solidFill>
                <a:effectLst/>
                <a:latin typeface="Arial" panose="020B0604020202020204" pitchFamily="34" charset="0"/>
              </a:rPr>
              <a:t> are a type of homeless service agency which provide temporary residence for </a:t>
            </a:r>
            <a:r>
              <a:rPr lang="en-US" b="0" i="0" u="none" strike="noStrike" dirty="0">
                <a:solidFill>
                  <a:srgbClr val="0645AD"/>
                </a:solidFill>
                <a:effectLst/>
                <a:latin typeface="Arial" panose="020B0604020202020204" pitchFamily="34" charset="0"/>
                <a:hlinkClick r:id="rId6" tooltip="Homelessness"/>
              </a:rPr>
              <a:t>homeless</a:t>
            </a:r>
            <a:r>
              <a:rPr lang="en-US" b="0" i="0" dirty="0">
                <a:solidFill>
                  <a:srgbClr val="202122"/>
                </a:solidFill>
                <a:effectLst/>
                <a:latin typeface="Arial" panose="020B0604020202020204" pitchFamily="34" charset="0"/>
              </a:rPr>
              <a:t> individuals and families.</a:t>
            </a:r>
            <a:endParaRPr lang="en-IN" dirty="0"/>
          </a:p>
        </p:txBody>
      </p:sp>
      <p:pic>
        <p:nvPicPr>
          <p:cNvPr id="4098" name="Picture 2">
            <a:extLst>
              <a:ext uri="{FF2B5EF4-FFF2-40B4-BE49-F238E27FC236}">
                <a16:creationId xmlns:a16="http://schemas.microsoft.com/office/drawing/2014/main" id="{4DC2ABE1-3802-2DC2-D542-8845B7CAA3D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48250" y="1539649"/>
            <a:ext cx="2095500" cy="157162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83F79761-2931-575E-4B5C-8172FF84A6B5}"/>
              </a:ext>
            </a:extLst>
          </p:cNvPr>
          <p:cNvSpPr txBox="1"/>
          <p:nvPr/>
        </p:nvSpPr>
        <p:spPr>
          <a:xfrm>
            <a:off x="3483337" y="3429000"/>
            <a:ext cx="6094428" cy="369332"/>
          </a:xfrm>
          <a:prstGeom prst="rect">
            <a:avLst/>
          </a:prstGeom>
          <a:noFill/>
        </p:spPr>
        <p:txBody>
          <a:bodyPr wrap="square">
            <a:spAutoFit/>
          </a:bodyPr>
          <a:lstStyle/>
          <a:p>
            <a:r>
              <a:rPr lang="en-US" b="0" i="0" dirty="0">
                <a:solidFill>
                  <a:srgbClr val="202122"/>
                </a:solidFill>
                <a:effectLst/>
                <a:latin typeface="Arial" panose="020B0604020202020204" pitchFamily="34" charset="0"/>
              </a:rPr>
              <a:t>The </a:t>
            </a:r>
            <a:r>
              <a:rPr lang="en-US" b="0" i="0" u="none" strike="noStrike" dirty="0">
                <a:solidFill>
                  <a:srgbClr val="0645AD"/>
                </a:solidFill>
                <a:effectLst/>
                <a:latin typeface="Arial" panose="020B0604020202020204" pitchFamily="34" charset="0"/>
                <a:hlinkClick r:id="rId8" tooltip="Peachtree-Pine shelter"/>
              </a:rPr>
              <a:t>Peachtree-Pine shelter</a:t>
            </a:r>
            <a:r>
              <a:rPr lang="en-US" b="0" i="0" dirty="0">
                <a:solidFill>
                  <a:srgbClr val="202122"/>
                </a:solidFill>
                <a:effectLst/>
                <a:latin typeface="Arial" panose="020B0604020202020204" pitchFamily="34" charset="0"/>
              </a:rPr>
              <a:t> in </a:t>
            </a:r>
            <a:r>
              <a:rPr lang="en-US" b="0" i="0" u="none" strike="noStrike" dirty="0">
                <a:solidFill>
                  <a:srgbClr val="0645AD"/>
                </a:solidFill>
                <a:effectLst/>
                <a:latin typeface="Arial" panose="020B0604020202020204" pitchFamily="34" charset="0"/>
                <a:hlinkClick r:id="rId9" tooltip="Atlanta"/>
              </a:rPr>
              <a:t>Atlanta, Georgia</a:t>
            </a:r>
            <a:endParaRPr lang="en-IN" dirty="0"/>
          </a:p>
        </p:txBody>
      </p:sp>
    </p:spTree>
    <p:extLst>
      <p:ext uri="{BB962C8B-B14F-4D97-AF65-F5344CB8AC3E}">
        <p14:creationId xmlns:p14="http://schemas.microsoft.com/office/powerpoint/2010/main" val="35821962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Chat">
            <a:extLst>
              <a:ext uri="{FF2B5EF4-FFF2-40B4-BE49-F238E27FC236}">
                <a16:creationId xmlns:a16="http://schemas.microsoft.com/office/drawing/2014/main" id="{AEE98CC8-0F49-4433-9FD0-35E20C04B5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1763" y="267697"/>
            <a:ext cx="1097280" cy="1097280"/>
          </a:xfrm>
          <a:prstGeom prst="rect">
            <a:avLst/>
          </a:prstGeom>
        </p:spPr>
      </p:pic>
      <p:pic>
        <p:nvPicPr>
          <p:cNvPr id="8" name="Graphic 7">
            <a:extLst>
              <a:ext uri="{FF2B5EF4-FFF2-40B4-BE49-F238E27FC236}">
                <a16:creationId xmlns:a16="http://schemas.microsoft.com/office/drawing/2014/main" id="{590430A8-7125-464C-98BA-3409573DB5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41431" y="816337"/>
            <a:ext cx="5225327" cy="5225327"/>
          </a:xfrm>
          <a:prstGeom prst="rect">
            <a:avLst/>
          </a:prstGeom>
        </p:spPr>
      </p:pic>
      <p:sp>
        <p:nvSpPr>
          <p:cNvPr id="6" name="TextBox 5">
            <a:extLst>
              <a:ext uri="{FF2B5EF4-FFF2-40B4-BE49-F238E27FC236}">
                <a16:creationId xmlns:a16="http://schemas.microsoft.com/office/drawing/2014/main" id="{45B70B0F-66F4-063F-2C96-545EA88F5956}"/>
              </a:ext>
            </a:extLst>
          </p:cNvPr>
          <p:cNvSpPr txBox="1"/>
          <p:nvPr/>
        </p:nvSpPr>
        <p:spPr>
          <a:xfrm>
            <a:off x="1547095" y="370796"/>
            <a:ext cx="6094428" cy="1908215"/>
          </a:xfrm>
          <a:prstGeom prst="rect">
            <a:avLst/>
          </a:prstGeom>
          <a:noFill/>
        </p:spPr>
        <p:txBody>
          <a:bodyPr wrap="square">
            <a:spAutoFit/>
          </a:bodyPr>
          <a:lstStyle/>
          <a:p>
            <a:pPr algn="l"/>
            <a:r>
              <a:rPr lang="en-US" sz="3200" b="0" i="0" dirty="0">
                <a:solidFill>
                  <a:srgbClr val="202124"/>
                </a:solidFill>
                <a:effectLst/>
                <a:latin typeface="arial" panose="020B0604020202020204" pitchFamily="34" charset="0"/>
              </a:rPr>
              <a:t>What are the root causes of beggary?</a:t>
            </a:r>
          </a:p>
          <a:p>
            <a:pPr algn="l"/>
            <a:r>
              <a:rPr lang="en-US" b="1" i="0" dirty="0">
                <a:solidFill>
                  <a:srgbClr val="202124"/>
                </a:solidFill>
                <a:effectLst/>
                <a:highlight>
                  <a:srgbClr val="FFFF00"/>
                </a:highlight>
                <a:latin typeface="arial" panose="020B0604020202020204" pitchFamily="34" charset="0"/>
              </a:rPr>
              <a:t>Unremunerative agriculture, poverty, unemployment and disruption of joint family and of caste control</a:t>
            </a:r>
            <a:r>
              <a:rPr lang="en-US" b="0" i="0" dirty="0">
                <a:solidFill>
                  <a:srgbClr val="202124"/>
                </a:solidFill>
                <a:effectLst/>
                <a:highlight>
                  <a:srgbClr val="FFFF00"/>
                </a:highlight>
                <a:latin typeface="arial" panose="020B0604020202020204" pitchFamily="34" charset="0"/>
              </a:rPr>
              <a:t> </a:t>
            </a:r>
            <a:r>
              <a:rPr lang="en-US" b="0" i="0" dirty="0">
                <a:solidFill>
                  <a:srgbClr val="202124"/>
                </a:solidFill>
                <a:effectLst/>
                <a:latin typeface="arial" panose="020B0604020202020204" pitchFamily="34" charset="0"/>
              </a:rPr>
              <a:t>are the major causes of increase of beggary in India.</a:t>
            </a:r>
          </a:p>
        </p:txBody>
      </p:sp>
      <p:pic>
        <p:nvPicPr>
          <p:cNvPr id="2050" name="Picture 2" descr="3,192 Cartoon Beggar Images, Stock Photos &amp; Vectors | Shutterstock">
            <a:extLst>
              <a:ext uri="{FF2B5EF4-FFF2-40B4-BE49-F238E27FC236}">
                <a16:creationId xmlns:a16="http://schemas.microsoft.com/office/drawing/2014/main" id="{A07BB437-2CA7-1CBB-EB58-4FA12EFF8AE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1815" b="5598"/>
          <a:stretch/>
        </p:blipFill>
        <p:spPr bwMode="auto">
          <a:xfrm>
            <a:off x="976067" y="3281143"/>
            <a:ext cx="2549558" cy="224296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eggar Cartoon Images – Browse 4,036 Stock Photos, Vectors, and Video |  Adobe Stock">
            <a:extLst>
              <a:ext uri="{FF2B5EF4-FFF2-40B4-BE49-F238E27FC236}">
                <a16:creationId xmlns:a16="http://schemas.microsoft.com/office/drawing/2014/main" id="{3D72A0FC-6A77-C991-3885-582FF0C4C3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24586" y="3359638"/>
            <a:ext cx="2190750" cy="2085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602990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phic 10" descr="Books on Shelf">
            <a:extLst>
              <a:ext uri="{FF2B5EF4-FFF2-40B4-BE49-F238E27FC236}">
                <a16:creationId xmlns:a16="http://schemas.microsoft.com/office/drawing/2014/main" id="{18A239E6-97C0-4A74-8E7A-C9FD39A8C9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0041" y="982364"/>
            <a:ext cx="2659472" cy="2659472"/>
          </a:xfrm>
          <a:prstGeom prst="rect">
            <a:avLst/>
          </a:prstGeom>
        </p:spPr>
      </p:pic>
      <p:cxnSp>
        <p:nvCxnSpPr>
          <p:cNvPr id="16" name="Straight Connector 15">
            <a:extLst>
              <a:ext uri="{FF2B5EF4-FFF2-40B4-BE49-F238E27FC236}">
                <a16:creationId xmlns:a16="http://schemas.microsoft.com/office/drawing/2014/main" id="{DFDA47BC-3069-47F5-8257-24B3B1F76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2927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Graphic 4" descr="Chat">
            <a:extLst>
              <a:ext uri="{FF2B5EF4-FFF2-40B4-BE49-F238E27FC236}">
                <a16:creationId xmlns:a16="http://schemas.microsoft.com/office/drawing/2014/main" id="{EB71843F-0A0B-4317-B205-4B0A0B97C0F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90143" y="982364"/>
            <a:ext cx="2646677" cy="2646677"/>
          </a:xfrm>
          <a:prstGeom prst="rect">
            <a:avLst/>
          </a:prstGeom>
        </p:spPr>
      </p:pic>
      <p:cxnSp>
        <p:nvCxnSpPr>
          <p:cNvPr id="20" name="Straight Connector 19">
            <a:extLst>
              <a:ext uri="{FF2B5EF4-FFF2-40B4-BE49-F238E27FC236}">
                <a16:creationId xmlns:a16="http://schemas.microsoft.com/office/drawing/2014/main" id="{942B920A-73AD-402A-8EEF-B88E1A9398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68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Graphic 6" descr="Blackboard">
            <a:extLst>
              <a:ext uri="{FF2B5EF4-FFF2-40B4-BE49-F238E27FC236}">
                <a16:creationId xmlns:a16="http://schemas.microsoft.com/office/drawing/2014/main" id="{2696A1A4-8E43-47F6-A6DC-A9ADAB053D8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56859" y="982364"/>
            <a:ext cx="2648371" cy="2648371"/>
          </a:xfrm>
          <a:prstGeom prst="rect">
            <a:avLst/>
          </a:prstGeom>
        </p:spPr>
      </p:pic>
      <p:cxnSp>
        <p:nvCxnSpPr>
          <p:cNvPr id="22" name="Straight Connector 21">
            <a:extLst>
              <a:ext uri="{FF2B5EF4-FFF2-40B4-BE49-F238E27FC236}">
                <a16:creationId xmlns:a16="http://schemas.microsoft.com/office/drawing/2014/main" id="{00C9EB70-BC82-414A-BF8D-AD7FC67276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609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9" name="Graphic 8" descr="Open Book">
            <a:extLst>
              <a:ext uri="{FF2B5EF4-FFF2-40B4-BE49-F238E27FC236}">
                <a16:creationId xmlns:a16="http://schemas.microsoft.com/office/drawing/2014/main" id="{93E427C7-0218-4592-82DA-2431E4BF875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225269" y="1004677"/>
            <a:ext cx="2648372" cy="2648372"/>
          </a:xfrm>
          <a:prstGeom prst="rect">
            <a:avLst/>
          </a:prstGeom>
        </p:spPr>
      </p:pic>
      <p:sp>
        <p:nvSpPr>
          <p:cNvPr id="18" name="Rectangle 17">
            <a:extLst>
              <a:ext uri="{FF2B5EF4-FFF2-40B4-BE49-F238E27FC236}">
                <a16:creationId xmlns:a16="http://schemas.microsoft.com/office/drawing/2014/main" id="{7AE95D8F-9825-4222-8846-E3461598C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561AC0E-7195-4ACF-AA0A-5E2923A987F7}"/>
              </a:ext>
            </a:extLst>
          </p:cNvPr>
          <p:cNvSpPr>
            <a:spLocks noGrp="1"/>
          </p:cNvSpPr>
          <p:nvPr>
            <p:ph type="ctrTitle"/>
          </p:nvPr>
        </p:nvSpPr>
        <p:spPr>
          <a:xfrm>
            <a:off x="527538" y="4756638"/>
            <a:ext cx="11139854" cy="930447"/>
          </a:xfrm>
        </p:spPr>
        <p:txBody>
          <a:bodyPr>
            <a:normAutofit/>
          </a:bodyPr>
          <a:lstStyle/>
          <a:p>
            <a:r>
              <a:rPr lang="en-US" sz="5400" dirty="0">
                <a:solidFill>
                  <a:srgbClr val="FFFFFF"/>
                </a:solidFill>
                <a:latin typeface="Franklin Gothic Book" panose="020B0503020102020204" pitchFamily="34" charset="0"/>
                <a:cs typeface="Segoe UI" panose="020B0502040204020203" pitchFamily="34" charset="0"/>
              </a:rPr>
              <a:t>Research Presentation End</a:t>
            </a:r>
          </a:p>
        </p:txBody>
      </p:sp>
      <p:cxnSp>
        <p:nvCxnSpPr>
          <p:cNvPr id="24" name="Straight Connector 23">
            <a:extLst>
              <a:ext uri="{FF2B5EF4-FFF2-40B4-BE49-F238E27FC236}">
                <a16:creationId xmlns:a16="http://schemas.microsoft.com/office/drawing/2014/main" id="{3217665F-0036-444A-8D4A-33AF36A36A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814253EE-4FA2-4843-BE27-C7D5B08FFB81}"/>
              </a:ext>
            </a:extLst>
          </p:cNvPr>
          <p:cNvSpPr>
            <a:spLocks noGrp="1"/>
          </p:cNvSpPr>
          <p:nvPr>
            <p:ph type="subTitle" idx="1"/>
          </p:nvPr>
        </p:nvSpPr>
        <p:spPr>
          <a:xfrm>
            <a:off x="1339362" y="5815698"/>
            <a:ext cx="9144000" cy="420001"/>
          </a:xfrm>
        </p:spPr>
        <p:txBody>
          <a:bodyPr>
            <a:normAutofit/>
          </a:bodyPr>
          <a:lstStyle/>
          <a:p>
            <a:r>
              <a:rPr lang="en-US" sz="2000" dirty="0">
                <a:solidFill>
                  <a:srgbClr val="E7E6E6"/>
                </a:solidFill>
                <a:latin typeface="Segoe UI" panose="020B0502040204020203" pitchFamily="34" charset="0"/>
                <a:cs typeface="Segoe UI" panose="020B0502040204020203" pitchFamily="34" charset="0"/>
              </a:rPr>
              <a:t>THANK YOU </a:t>
            </a:r>
          </a:p>
        </p:txBody>
      </p:sp>
    </p:spTree>
    <p:extLst>
      <p:ext uri="{BB962C8B-B14F-4D97-AF65-F5344CB8AC3E}">
        <p14:creationId xmlns:p14="http://schemas.microsoft.com/office/powerpoint/2010/main" val="2002372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F90D42EA-BEEA-E012-8FF3-ACA76398E4C3}"/>
              </a:ext>
            </a:extLst>
          </p:cNvPr>
          <p:cNvGraphicFramePr/>
          <p:nvPr/>
        </p:nvGraphicFramePr>
        <p:xfrm>
          <a:off x="160256" y="75414"/>
          <a:ext cx="11934334" cy="66176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5522225"/>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5CD9A-4FF6-4740-8B28-D7A0A3F18C9D}"/>
              </a:ext>
            </a:extLst>
          </p:cNvPr>
          <p:cNvSpPr>
            <a:spLocks noGrp="1"/>
          </p:cNvSpPr>
          <p:nvPr>
            <p:ph type="ctrTitle"/>
          </p:nvPr>
        </p:nvSpPr>
        <p:spPr>
          <a:xfrm>
            <a:off x="1201271" y="1479176"/>
            <a:ext cx="9448800" cy="3039036"/>
          </a:xfrm>
        </p:spPr>
        <p:txBody>
          <a:bodyPr>
            <a:normAutofit/>
          </a:bodyPr>
          <a:lstStyle/>
          <a:p>
            <a:r>
              <a:rPr lang="en-IN" sz="4800" dirty="0"/>
              <a:t>HOW MIGHT WE EDUCATE TEENAGE GIRLS ABOUT HARMFUL EFFECTS OF EARLY AGE PREGNACIES IN ORDER TO PREVENT THEM???????</a:t>
            </a:r>
          </a:p>
        </p:txBody>
      </p:sp>
    </p:spTree>
    <p:extLst>
      <p:ext uri="{BB962C8B-B14F-4D97-AF65-F5344CB8AC3E}">
        <p14:creationId xmlns:p14="http://schemas.microsoft.com/office/powerpoint/2010/main" val="209894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5071C-22CB-4133-9A98-DD02EFA0482C}"/>
              </a:ext>
            </a:extLst>
          </p:cNvPr>
          <p:cNvSpPr>
            <a:spLocks noGrp="1"/>
          </p:cNvSpPr>
          <p:nvPr>
            <p:ph type="title"/>
          </p:nvPr>
        </p:nvSpPr>
        <p:spPr/>
        <p:txBody>
          <a:bodyPr/>
          <a:lstStyle/>
          <a:p>
            <a:r>
              <a:rPr lang="en-IN" dirty="0"/>
              <a:t>BRAINSTORM IDEAS???</a:t>
            </a:r>
          </a:p>
        </p:txBody>
      </p:sp>
      <p:sp>
        <p:nvSpPr>
          <p:cNvPr id="3" name="Content Placeholder 2">
            <a:extLst>
              <a:ext uri="{FF2B5EF4-FFF2-40B4-BE49-F238E27FC236}">
                <a16:creationId xmlns:a16="http://schemas.microsoft.com/office/drawing/2014/main" id="{E655CDFA-B1CB-4089-B0EC-444E0144A905}"/>
              </a:ext>
            </a:extLst>
          </p:cNvPr>
          <p:cNvSpPr>
            <a:spLocks noGrp="1"/>
          </p:cNvSpPr>
          <p:nvPr>
            <p:ph idx="1"/>
          </p:nvPr>
        </p:nvSpPr>
        <p:spPr>
          <a:xfrm>
            <a:off x="838200" y="1389530"/>
            <a:ext cx="10515600" cy="5396752"/>
          </a:xfrm>
        </p:spPr>
        <p:txBody>
          <a:bodyPr>
            <a:normAutofit fontScale="85000" lnSpcReduction="20000"/>
          </a:bodyPr>
          <a:lstStyle/>
          <a:p>
            <a:r>
              <a:rPr lang="en-IN" dirty="0"/>
              <a:t>WHAT IF WE COULD CREATE AWARENESS ABOUT CONTRACEPTIVE METHODS AND PREVENT UNWANTED PREGNANCIES AMONG GIRLS WHO ARE YOUNG AND THOSE WITH FINANCIAL PROBLEMS?</a:t>
            </a:r>
          </a:p>
          <a:p>
            <a:r>
              <a:rPr lang="en-IN" dirty="0"/>
              <a:t>WHAT IF WE COULD CREATE AWARENESS AMONG PARENTS ABOUT HARMFUL EFFECTS OF CHILD MARRIAGE WHICH LEADS TO EARLY AGE PREGNANCIES IN A VERY YOUNG AGE ?</a:t>
            </a:r>
          </a:p>
          <a:p>
            <a:r>
              <a:rPr lang="en-IN" dirty="0"/>
              <a:t>WHAT IF WE COULD CONDUCT INTERVIEWS WITH THE VICTIM WHO HAS FACED THIS ISSUE AND TELECAST SO THAT CAN CHANGE THE MINDSETS OF TEENAGERS ?</a:t>
            </a:r>
          </a:p>
          <a:p>
            <a:r>
              <a:rPr lang="en-IN" dirty="0"/>
              <a:t>WHAT IF WE COULD MAKE FILMS OR SERIES ON THIS TOPIC SHOWING THEIR HARMFUL EFFECTS TO CREATE AWARENESS??</a:t>
            </a:r>
          </a:p>
          <a:p>
            <a:r>
              <a:rPr lang="en-IN" dirty="0"/>
              <a:t>WHAT IF WE COULD CREATE ADS AND SPREAD THEM TO CREATE AWARENESS ABOUT EARLY AGE PREGNACIES AND THEIR PROBLEMS INORDER TO PREVENT THEM?</a:t>
            </a:r>
          </a:p>
          <a:p>
            <a:r>
              <a:rPr lang="en-IN" dirty="0"/>
              <a:t>WHAT IF WE COULD CONDUCT SOME RALLIES AND EVENTS TO SPREAD AWARENESS ABOUT THE EFFECTS OF CHILD MARRIAGES AND EARLY AGE PREGNANCIES?</a:t>
            </a:r>
          </a:p>
          <a:p>
            <a:r>
              <a:rPr lang="en-IN" dirty="0"/>
              <a:t>WHAT IF WE CAN ALSO EDUCATE BOYS ABOUT HARMFUL  EFFECTS OF EARLY AGE PREGNANCIES AND HOW WILL THEY RUINS THEIR CAREERS ? CREATING AWARENESS AMONG BOYS??</a:t>
            </a:r>
          </a:p>
          <a:p>
            <a:r>
              <a:rPr lang="en-IN" dirty="0"/>
              <a:t>WHAT IF WE CAN CREATE AWARENESS WITH THE HELP OF SEX EDUCATION  CLASSES FOR THE CLEAR UNDERSTANDING OF TEENAGERS??</a:t>
            </a:r>
          </a:p>
          <a:p>
            <a:r>
              <a:rPr lang="en-IN" dirty="0"/>
              <a:t>WHAT IF WE CAN CREATE AWARENESS AMONG SEX WORKERS ABOUT CONTRACEPTIVE METHODS TO PREVENT UNWANTED AND SOMETIMES EARLY AGE PREGNANCIES?</a:t>
            </a:r>
          </a:p>
          <a:p>
            <a:r>
              <a:rPr lang="en-IN" dirty="0"/>
              <a:t>WHAT IF WE COULD COLLECT SOME REAL LIFE EXPERIENCES OF THE PEOPLE AFFECTED FROM EARLY AGE PREGNANCIES AND SHARE INFORMATION WITH THE TEENAGERS?</a:t>
            </a:r>
          </a:p>
        </p:txBody>
      </p:sp>
    </p:spTree>
    <p:extLst>
      <p:ext uri="{BB962C8B-B14F-4D97-AF65-F5344CB8AC3E}">
        <p14:creationId xmlns:p14="http://schemas.microsoft.com/office/powerpoint/2010/main" val="1706448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536F4-8831-499A-8873-535541C46D04}"/>
              </a:ext>
            </a:extLst>
          </p:cNvPr>
          <p:cNvSpPr>
            <a:spLocks noGrp="1"/>
          </p:cNvSpPr>
          <p:nvPr>
            <p:ph type="title"/>
          </p:nvPr>
        </p:nvSpPr>
        <p:spPr/>
        <p:txBody>
          <a:bodyPr/>
          <a:lstStyle/>
          <a:p>
            <a:r>
              <a:rPr lang="en-IN" dirty="0"/>
              <a:t>FINAL IDEAS</a:t>
            </a:r>
          </a:p>
        </p:txBody>
      </p:sp>
      <p:sp>
        <p:nvSpPr>
          <p:cNvPr id="3" name="Content Placeholder 2">
            <a:extLst>
              <a:ext uri="{FF2B5EF4-FFF2-40B4-BE49-F238E27FC236}">
                <a16:creationId xmlns:a16="http://schemas.microsoft.com/office/drawing/2014/main" id="{5CF1987C-0445-4D61-AC58-679424D23642}"/>
              </a:ext>
            </a:extLst>
          </p:cNvPr>
          <p:cNvSpPr>
            <a:spLocks noGrp="1"/>
          </p:cNvSpPr>
          <p:nvPr>
            <p:ph idx="1"/>
          </p:nvPr>
        </p:nvSpPr>
        <p:spPr/>
        <p:txBody>
          <a:bodyPr>
            <a:normAutofit fontScale="92500" lnSpcReduction="10000"/>
          </a:bodyPr>
          <a:lstStyle/>
          <a:p>
            <a:r>
              <a:rPr lang="en-IN" dirty="0"/>
              <a:t>WHAT IF WE COULD COLLECT SOME REAL LIFE EXPERIENCES OF THE PEOPLE AFFECTED FROM EARLY AGE PREGNANCIES AND SHARE INFORMATION WITH THE TEENAGERS?</a:t>
            </a:r>
          </a:p>
          <a:p>
            <a:r>
              <a:rPr lang="en-IN" dirty="0"/>
              <a:t>WHAT IF WE CAN CREATE AWARENESS AMONG SEX WORKERS ABOUT CONTRACEPTIVE METHODS TO PREVENT UNWANTED AND SOMETIMES EARLY AGE PREGNANCIES?</a:t>
            </a:r>
          </a:p>
          <a:p>
            <a:r>
              <a:rPr lang="en-IN" dirty="0"/>
              <a:t>WHAT IF WE CAN ALSO EDUCATE BOYS ABOUT HARMFUL  EFFECTS OF EARLY AGE PREGNANCIES AND HOW WILL THEY RUINS THEIR CAREERS ? CREATING AWARENESS AMONG BOYS??</a:t>
            </a:r>
          </a:p>
          <a:p>
            <a:r>
              <a:rPr lang="en-IN" dirty="0"/>
              <a:t>WHAT IF WE CAN CREATE AWARENESS WITH THE HELP OF SEX EDUCATION  CLASSES FOR THE CLEAR UNDERSTANDING OF TEENAGERS?? </a:t>
            </a:r>
          </a:p>
          <a:p>
            <a:r>
              <a:rPr lang="en-IN" dirty="0"/>
              <a:t>WHAT IF WE COULD CREATE AWARENESS AMONG PARENTS ABOUT HARMFUL EFFECTS OF CHILD MARRIAGE WHICH LEADS TO EARLY AGE PREGNANCIES IN A VERY YOUNG AGE ?</a:t>
            </a:r>
          </a:p>
          <a:p>
            <a:endParaRPr lang="en-IN" dirty="0"/>
          </a:p>
          <a:p>
            <a:endParaRPr lang="en-IN" dirty="0"/>
          </a:p>
        </p:txBody>
      </p:sp>
    </p:spTree>
    <p:extLst>
      <p:ext uri="{BB962C8B-B14F-4D97-AF65-F5344CB8AC3E}">
        <p14:creationId xmlns:p14="http://schemas.microsoft.com/office/powerpoint/2010/main" val="1727962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47D58-AA2E-4B64-AC32-03EF31CC03C1}"/>
              </a:ext>
            </a:extLst>
          </p:cNvPr>
          <p:cNvSpPr>
            <a:spLocks noGrp="1"/>
          </p:cNvSpPr>
          <p:nvPr>
            <p:ph type="title"/>
          </p:nvPr>
        </p:nvSpPr>
        <p:spPr/>
        <p:txBody>
          <a:bodyPr/>
          <a:lstStyle/>
          <a:p>
            <a:r>
              <a:rPr lang="en-IN" dirty="0"/>
              <a:t>SOURCE OF NEEDS</a:t>
            </a:r>
          </a:p>
        </p:txBody>
      </p:sp>
      <p:sp>
        <p:nvSpPr>
          <p:cNvPr id="3" name="Content Placeholder 2">
            <a:extLst>
              <a:ext uri="{FF2B5EF4-FFF2-40B4-BE49-F238E27FC236}">
                <a16:creationId xmlns:a16="http://schemas.microsoft.com/office/drawing/2014/main" id="{BE6C7D29-9ACE-4E82-8601-F047DEAFA5AF}"/>
              </a:ext>
            </a:extLst>
          </p:cNvPr>
          <p:cNvSpPr>
            <a:spLocks noGrp="1"/>
          </p:cNvSpPr>
          <p:nvPr>
            <p:ph idx="1"/>
          </p:nvPr>
        </p:nvSpPr>
        <p:spPr>
          <a:xfrm>
            <a:off x="838200" y="1825625"/>
            <a:ext cx="10515600" cy="523128"/>
          </a:xfrm>
        </p:spPr>
        <p:txBody>
          <a:bodyPr/>
          <a:lstStyle/>
          <a:p>
            <a:r>
              <a:rPr lang="en-IN" dirty="0"/>
              <a:t>EDUCATING TEENAGERS ABOUT  EARLY AGE PREGNANCIES</a:t>
            </a:r>
          </a:p>
          <a:p>
            <a:pPr marL="0" indent="0">
              <a:buNone/>
            </a:pPr>
            <a:endParaRPr lang="en-IN" dirty="0"/>
          </a:p>
          <a:p>
            <a:pPr marL="0" indent="0">
              <a:buNone/>
            </a:pPr>
            <a:endParaRPr lang="en-IN" dirty="0"/>
          </a:p>
        </p:txBody>
      </p:sp>
    </p:spTree>
    <p:extLst>
      <p:ext uri="{BB962C8B-B14F-4D97-AF65-F5344CB8AC3E}">
        <p14:creationId xmlns:p14="http://schemas.microsoft.com/office/powerpoint/2010/main" val="1235223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11B7-4105-4BD4-889C-CAD14C271A56}"/>
              </a:ext>
            </a:extLst>
          </p:cNvPr>
          <p:cNvSpPr>
            <a:spLocks noGrp="1"/>
          </p:cNvSpPr>
          <p:nvPr>
            <p:ph type="title"/>
          </p:nvPr>
        </p:nvSpPr>
        <p:spPr/>
        <p:txBody>
          <a:bodyPr/>
          <a:lstStyle/>
          <a:p>
            <a:r>
              <a:rPr lang="en-IN" dirty="0"/>
              <a:t>TOPICS</a:t>
            </a:r>
          </a:p>
        </p:txBody>
      </p:sp>
      <p:sp>
        <p:nvSpPr>
          <p:cNvPr id="3" name="Content Placeholder 2">
            <a:extLst>
              <a:ext uri="{FF2B5EF4-FFF2-40B4-BE49-F238E27FC236}">
                <a16:creationId xmlns:a16="http://schemas.microsoft.com/office/drawing/2014/main" id="{F70AA56A-B208-4E66-BFE0-0AE2A666C08A}"/>
              </a:ext>
            </a:extLst>
          </p:cNvPr>
          <p:cNvSpPr>
            <a:spLocks noGrp="1"/>
          </p:cNvSpPr>
          <p:nvPr>
            <p:ph idx="1"/>
          </p:nvPr>
        </p:nvSpPr>
        <p:spPr/>
        <p:txBody>
          <a:bodyPr/>
          <a:lstStyle/>
          <a:p>
            <a:r>
              <a:rPr lang="en-IN" dirty="0"/>
              <a:t>BY GOING TO SCHOOLS AND EDUCATE THEM ABOUT THE HEALTH ISSUES THEY MIGHT FACE LIKE STDs.</a:t>
            </a:r>
          </a:p>
          <a:p>
            <a:r>
              <a:rPr lang="en-IN" dirty="0"/>
              <a:t>SHARING THE REAL LIFE EXPERIENCES OF EFFECTED PEOPLE TO TEENAGERS.</a:t>
            </a:r>
          </a:p>
          <a:p>
            <a:r>
              <a:rPr lang="en-IN" dirty="0"/>
              <a:t>MAKE THEM AWARE OF SEX EDUCATION.</a:t>
            </a:r>
          </a:p>
          <a:p>
            <a:r>
              <a:rPr lang="en-IN" dirty="0"/>
              <a:t>CREATING AWARENESS ABOUT CONTRACEPTIVE METHODS  SUCH AS BIRTH CONTROL PILLS.</a:t>
            </a:r>
          </a:p>
          <a:p>
            <a:pPr marL="0" indent="0">
              <a:buNone/>
            </a:pPr>
            <a:endParaRPr lang="en-IN" dirty="0"/>
          </a:p>
        </p:txBody>
      </p:sp>
    </p:spTree>
    <p:extLst>
      <p:ext uri="{BB962C8B-B14F-4D97-AF65-F5344CB8AC3E}">
        <p14:creationId xmlns:p14="http://schemas.microsoft.com/office/powerpoint/2010/main" val="3775067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27233-56F8-46D0-9F51-D3DBD9866AED}"/>
              </a:ext>
            </a:extLst>
          </p:cNvPr>
          <p:cNvSpPr>
            <a:spLocks noGrp="1"/>
          </p:cNvSpPr>
          <p:nvPr>
            <p:ph type="title"/>
          </p:nvPr>
        </p:nvSpPr>
        <p:spPr/>
        <p:txBody>
          <a:bodyPr/>
          <a:lstStyle/>
          <a:p>
            <a:r>
              <a:rPr lang="en-IN" dirty="0"/>
              <a:t>CONTEXT</a:t>
            </a:r>
            <a:br>
              <a:rPr lang="en-IN" dirty="0"/>
            </a:br>
            <a:endParaRPr lang="en-IN" dirty="0"/>
          </a:p>
        </p:txBody>
      </p:sp>
      <p:sp>
        <p:nvSpPr>
          <p:cNvPr id="3" name="Content Placeholder 2">
            <a:extLst>
              <a:ext uri="{FF2B5EF4-FFF2-40B4-BE49-F238E27FC236}">
                <a16:creationId xmlns:a16="http://schemas.microsoft.com/office/drawing/2014/main" id="{50EE16EF-022A-4C68-9947-B142D395C009}"/>
              </a:ext>
            </a:extLst>
          </p:cNvPr>
          <p:cNvSpPr>
            <a:spLocks noGrp="1"/>
          </p:cNvSpPr>
          <p:nvPr>
            <p:ph idx="1"/>
          </p:nvPr>
        </p:nvSpPr>
        <p:spPr/>
        <p:txBody>
          <a:bodyPr/>
          <a:lstStyle/>
          <a:p>
            <a:r>
              <a:rPr lang="en-IN" dirty="0"/>
              <a:t>EDUCATING TEENAGERS ABOUT EARLY AGE PREGNANCIES IN ORDER TO PROVIDE SEX EDUCATION </a:t>
            </a:r>
          </a:p>
        </p:txBody>
      </p:sp>
    </p:spTree>
    <p:extLst>
      <p:ext uri="{BB962C8B-B14F-4D97-AF65-F5344CB8AC3E}">
        <p14:creationId xmlns:p14="http://schemas.microsoft.com/office/powerpoint/2010/main" val="3691786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7CD4F-82D7-4560-9D91-F6AAA98AD955}"/>
              </a:ext>
            </a:extLst>
          </p:cNvPr>
          <p:cNvSpPr>
            <a:spLocks noGrp="1"/>
          </p:cNvSpPr>
          <p:nvPr>
            <p:ph type="title"/>
          </p:nvPr>
        </p:nvSpPr>
        <p:spPr/>
        <p:txBody>
          <a:bodyPr/>
          <a:lstStyle/>
          <a:p>
            <a:r>
              <a:rPr lang="en-IN" dirty="0"/>
              <a:t>PAINS &amp; GAINS</a:t>
            </a:r>
          </a:p>
        </p:txBody>
      </p:sp>
      <p:sp>
        <p:nvSpPr>
          <p:cNvPr id="3" name="Content Placeholder 2">
            <a:extLst>
              <a:ext uri="{FF2B5EF4-FFF2-40B4-BE49-F238E27FC236}">
                <a16:creationId xmlns:a16="http://schemas.microsoft.com/office/drawing/2014/main" id="{3D810951-B3F1-45AA-81A4-45D78A902B5C}"/>
              </a:ext>
            </a:extLst>
          </p:cNvPr>
          <p:cNvSpPr>
            <a:spLocks noGrp="1"/>
          </p:cNvSpPr>
          <p:nvPr>
            <p:ph idx="1"/>
          </p:nvPr>
        </p:nvSpPr>
        <p:spPr/>
        <p:txBody>
          <a:bodyPr>
            <a:normAutofit/>
          </a:bodyPr>
          <a:lstStyle/>
          <a:p>
            <a:r>
              <a:rPr lang="en-IN" dirty="0"/>
              <a:t>THEY WILL KNOW HOW TO TAKE CARE OF THEIR HEALTH .</a:t>
            </a:r>
          </a:p>
          <a:p>
            <a:r>
              <a:rPr lang="en-IN" dirty="0"/>
              <a:t>SEX EDUCATION PROVIDES TEENAGERS THE KNOWLEDGE THEY NEED FOR A HEALTHY LIFE.</a:t>
            </a:r>
          </a:p>
          <a:p>
            <a:r>
              <a:rPr lang="en-IN" dirty="0"/>
              <a:t>THEY WILL BE AWARE OF STDs AND CAN PREVENT THERM.</a:t>
            </a:r>
          </a:p>
          <a:p>
            <a:r>
              <a:rPr lang="en-IN" dirty="0"/>
              <a:t>SEX EDUCATION INCREASES YOUNG PEOPLE’S KNOWLEDGE AND IMPROVING THEIR ATTITUDES RELATED TO SEXUAL AND REPRODUCTIVE HEALTH AND BEHAVIOURS.</a:t>
            </a:r>
          </a:p>
          <a:p>
            <a:r>
              <a:rPr lang="en-IN" dirty="0"/>
              <a:t>THE AIM OF SEX EDUCATION IS TO TEACH PEOPLE HOW TO MATTERS CONCERNING SEX , SEXUALITY , AND SEXUAL HEALTH.</a:t>
            </a:r>
          </a:p>
          <a:p>
            <a:r>
              <a:rPr lang="en-IN" dirty="0"/>
              <a:t>IT ALSO PROVIDES INFORMATION ABOUT PUBERTY AND CHANGES WHILE PUBERTY TO TEENAGERS.</a:t>
            </a:r>
          </a:p>
        </p:txBody>
      </p:sp>
    </p:spTree>
    <p:extLst>
      <p:ext uri="{BB962C8B-B14F-4D97-AF65-F5344CB8AC3E}">
        <p14:creationId xmlns:p14="http://schemas.microsoft.com/office/powerpoint/2010/main" val="1728067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BB9CE-D06A-454A-A63F-8D1507193D40}"/>
              </a:ext>
            </a:extLst>
          </p:cNvPr>
          <p:cNvSpPr>
            <a:spLocks noGrp="1"/>
          </p:cNvSpPr>
          <p:nvPr>
            <p:ph type="title"/>
          </p:nvPr>
        </p:nvSpPr>
        <p:spPr/>
        <p:txBody>
          <a:bodyPr/>
          <a:lstStyle/>
          <a:p>
            <a:r>
              <a:rPr lang="en-IN" dirty="0"/>
              <a:t>CASE STUDY : SEX EDUCATION BY DEBADITYA SEKHAR JENA</a:t>
            </a:r>
          </a:p>
        </p:txBody>
      </p:sp>
      <p:sp>
        <p:nvSpPr>
          <p:cNvPr id="3" name="Content Placeholder 2">
            <a:extLst>
              <a:ext uri="{FF2B5EF4-FFF2-40B4-BE49-F238E27FC236}">
                <a16:creationId xmlns:a16="http://schemas.microsoft.com/office/drawing/2014/main" id="{7AAFAF5D-3E0B-4A38-9B7C-6554018D2081}"/>
              </a:ext>
            </a:extLst>
          </p:cNvPr>
          <p:cNvSpPr>
            <a:spLocks noGrp="1"/>
          </p:cNvSpPr>
          <p:nvPr>
            <p:ph idx="1"/>
          </p:nvPr>
        </p:nvSpPr>
        <p:spPr/>
        <p:txBody>
          <a:bodyPr>
            <a:normAutofit/>
          </a:bodyPr>
          <a:lstStyle/>
          <a:p>
            <a:r>
              <a:rPr lang="en-US" b="0" i="0" dirty="0">
                <a:solidFill>
                  <a:srgbClr val="292929"/>
                </a:solidFill>
                <a:effectLst/>
                <a:latin typeface="sohne"/>
              </a:rPr>
              <a:t>Education is important for personal growth and development. However, over the last decades we have failed to develop our education system to accommodate changing needs of students and society in general. Sex Education has been described as an impossible </a:t>
            </a:r>
            <a:r>
              <a:rPr lang="en-US" b="0" i="0" dirty="0" err="1">
                <a:solidFill>
                  <a:srgbClr val="292929"/>
                </a:solidFill>
                <a:effectLst/>
                <a:latin typeface="sohne"/>
              </a:rPr>
              <a:t>programme</a:t>
            </a:r>
            <a:r>
              <a:rPr lang="en-US" b="0" i="0" dirty="0">
                <a:solidFill>
                  <a:srgbClr val="292929"/>
                </a:solidFill>
                <a:effectLst/>
                <a:latin typeface="sohne"/>
              </a:rPr>
              <a:t> to introduce in our country. Families, educational institutes, policymakers all refuse to acknowledge its requirement in our nation. This design project looks at the pros and cons of sex education in India and delivers a democratic solution to give people a safe alternate way to explore the world of sex and sexuality.</a:t>
            </a:r>
          </a:p>
          <a:p>
            <a:r>
              <a:rPr lang="en-IN" dirty="0">
                <a:highlight>
                  <a:srgbClr val="FFFF00"/>
                </a:highlight>
              </a:rPr>
              <a:t>https://bootcamp.uxdesign.cc/wait-sex-education-in-india-a054dc6a62f8</a:t>
            </a:r>
          </a:p>
        </p:txBody>
      </p:sp>
    </p:spTree>
    <p:extLst>
      <p:ext uri="{BB962C8B-B14F-4D97-AF65-F5344CB8AC3E}">
        <p14:creationId xmlns:p14="http://schemas.microsoft.com/office/powerpoint/2010/main" val="2245301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E3F4A5-54BD-D0EB-1A43-A7666DEBB09D}"/>
              </a:ext>
            </a:extLst>
          </p:cNvPr>
          <p:cNvSpPr txBox="1"/>
          <p:nvPr/>
        </p:nvSpPr>
        <p:spPr>
          <a:xfrm>
            <a:off x="897146" y="759125"/>
            <a:ext cx="10532854" cy="3539430"/>
          </a:xfrm>
          <a:prstGeom prst="rect">
            <a:avLst/>
          </a:prstGeom>
          <a:noFill/>
        </p:spPr>
        <p:txBody>
          <a:bodyPr wrap="square" rtlCol="0">
            <a:spAutoFit/>
          </a:bodyPr>
          <a:lstStyle/>
          <a:p>
            <a:r>
              <a:rPr lang="en-IN" sz="3200" dirty="0">
                <a:latin typeface="Arial Black" panose="020B0A04020102020204" pitchFamily="34" charset="0"/>
              </a:rPr>
              <a:t>Based on desirability, viability and feasibility, </a:t>
            </a:r>
          </a:p>
          <a:p>
            <a:endParaRPr lang="en-IN" sz="3200" dirty="0">
              <a:latin typeface="Arial Black" panose="020B0A04020102020204" pitchFamily="34" charset="0"/>
            </a:endParaRPr>
          </a:p>
          <a:p>
            <a:r>
              <a:rPr lang="en-IN" sz="3200" dirty="0">
                <a:latin typeface="Arial Black" panose="020B0A04020102020204" pitchFamily="34" charset="0"/>
              </a:rPr>
              <a:t>                 </a:t>
            </a:r>
          </a:p>
          <a:p>
            <a:r>
              <a:rPr lang="en-IN" sz="3200" dirty="0">
                <a:latin typeface="Arial Black" panose="020B0A04020102020204" pitchFamily="34" charset="0"/>
                <a:cs typeface="Arial" panose="020B0604020202020204" pitchFamily="34" charset="0"/>
              </a:rPr>
              <a:t>              </a:t>
            </a:r>
            <a:r>
              <a:rPr lang="en-IN" sz="3200" dirty="0">
                <a:latin typeface="Arial" panose="020B0604020202020204" pitchFamily="34" charset="0"/>
                <a:cs typeface="Arial" panose="020B0604020202020204" pitchFamily="34" charset="0"/>
              </a:rPr>
              <a:t>The final idea, we have </a:t>
            </a:r>
            <a:r>
              <a:rPr lang="en-IN" sz="3200" dirty="0" err="1">
                <a:latin typeface="Arial" panose="020B0604020202020204" pitchFamily="34" charset="0"/>
                <a:cs typeface="Arial" panose="020B0604020202020204" pitchFamily="34" charset="0"/>
              </a:rPr>
              <a:t>choosen</a:t>
            </a:r>
            <a:r>
              <a:rPr lang="en-IN" sz="3200" dirty="0">
                <a:latin typeface="Arial" panose="020B0604020202020204" pitchFamily="34" charset="0"/>
                <a:cs typeface="Arial" panose="020B0604020202020204" pitchFamily="34" charset="0"/>
              </a:rPr>
              <a:t> to give sex education to  teenagers is through   </a:t>
            </a:r>
            <a:r>
              <a:rPr lang="en-IN" sz="3200" dirty="0">
                <a:solidFill>
                  <a:srgbClr val="C00000"/>
                </a:solidFill>
                <a:latin typeface="Arial" panose="020B0604020202020204" pitchFamily="34" charset="0"/>
                <a:cs typeface="Arial" panose="020B0604020202020204" pitchFamily="34" charset="0"/>
              </a:rPr>
              <a:t>“</a:t>
            </a:r>
            <a:r>
              <a:rPr lang="en-IN" sz="3200" dirty="0">
                <a:solidFill>
                  <a:srgbClr val="C00000"/>
                </a:solidFill>
                <a:latin typeface="Berlin Sans FB Demi" panose="020E0802020502020306" pitchFamily="34" charset="0"/>
              </a:rPr>
              <a:t>PAMPHLETS”</a:t>
            </a:r>
          </a:p>
          <a:p>
            <a:endParaRPr lang="en-IN" sz="3200" dirty="0"/>
          </a:p>
          <a:p>
            <a:r>
              <a:rPr lang="en-IN" sz="3200" dirty="0"/>
              <a:t>                   </a:t>
            </a:r>
          </a:p>
        </p:txBody>
      </p:sp>
    </p:spTree>
    <p:extLst>
      <p:ext uri="{BB962C8B-B14F-4D97-AF65-F5344CB8AC3E}">
        <p14:creationId xmlns:p14="http://schemas.microsoft.com/office/powerpoint/2010/main" val="2006848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0138DD8-F638-436F-A415-8FCED3196D21}"/>
              </a:ext>
            </a:extLst>
          </p:cNvPr>
          <p:cNvPicPr>
            <a:picLocks noChangeAspect="1"/>
          </p:cNvPicPr>
          <p:nvPr/>
        </p:nvPicPr>
        <p:blipFill rotWithShape="1">
          <a:blip r:embed="rId2"/>
          <a:srcRect l="22351" t="10351" r="22170" b="13684"/>
          <a:stretch/>
        </p:blipFill>
        <p:spPr>
          <a:xfrm>
            <a:off x="0" y="20753"/>
            <a:ext cx="12191999" cy="6837247"/>
          </a:xfrm>
          <a:prstGeom prst="rect">
            <a:avLst/>
          </a:prstGeom>
        </p:spPr>
      </p:pic>
    </p:spTree>
    <p:extLst>
      <p:ext uri="{BB962C8B-B14F-4D97-AF65-F5344CB8AC3E}">
        <p14:creationId xmlns:p14="http://schemas.microsoft.com/office/powerpoint/2010/main" val="379087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892E53-36DE-4B04-960F-7393E2E51077}"/>
              </a:ext>
            </a:extLst>
          </p:cNvPr>
          <p:cNvPicPr>
            <a:picLocks noChangeAspect="1"/>
          </p:cNvPicPr>
          <p:nvPr/>
        </p:nvPicPr>
        <p:blipFill rotWithShape="1">
          <a:blip r:embed="rId2"/>
          <a:srcRect l="15442" t="2745" r="15441" b="2222"/>
          <a:stretch/>
        </p:blipFill>
        <p:spPr>
          <a:xfrm>
            <a:off x="-1" y="0"/>
            <a:ext cx="12192001" cy="6850141"/>
          </a:xfrm>
          <a:prstGeom prst="rect">
            <a:avLst/>
          </a:prstGeom>
        </p:spPr>
      </p:pic>
    </p:spTree>
    <p:extLst>
      <p:ext uri="{BB962C8B-B14F-4D97-AF65-F5344CB8AC3E}">
        <p14:creationId xmlns:p14="http://schemas.microsoft.com/office/powerpoint/2010/main" val="22302794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289</TotalTime>
  <Words>2845</Words>
  <Application>Microsoft Office PowerPoint</Application>
  <PresentationFormat>Widescreen</PresentationFormat>
  <Paragraphs>198</Paragraphs>
  <Slides>24</Slides>
  <Notes>8</Notes>
  <HiddenSlides>0</HiddenSlides>
  <MMClips>0</MMClips>
  <ScaleCrop>false</ScaleCrop>
  <HeadingPairs>
    <vt:vector size="6" baseType="variant">
      <vt:variant>
        <vt:lpstr>Fonts Used</vt:lpstr>
      </vt:variant>
      <vt:variant>
        <vt:i4>22</vt:i4>
      </vt:variant>
      <vt:variant>
        <vt:lpstr>Theme</vt:lpstr>
      </vt:variant>
      <vt:variant>
        <vt:i4>1</vt:i4>
      </vt:variant>
      <vt:variant>
        <vt:lpstr>Slide Titles</vt:lpstr>
      </vt:variant>
      <vt:variant>
        <vt:i4>24</vt:i4>
      </vt:variant>
    </vt:vector>
  </HeadingPairs>
  <TitlesOfParts>
    <vt:vector size="47" baseType="lpstr">
      <vt:lpstr>Adobe Heiti Std R</vt:lpstr>
      <vt:lpstr>Algerian</vt:lpstr>
      <vt:lpstr>Arial</vt:lpstr>
      <vt:lpstr>Arial</vt:lpstr>
      <vt:lpstr>Arial Black</vt:lpstr>
      <vt:lpstr>Arial Rounded MT Bold</vt:lpstr>
      <vt:lpstr>Berlin Sans FB Demi</vt:lpstr>
      <vt:lpstr>Calibri</vt:lpstr>
      <vt:lpstr>Crete Round</vt:lpstr>
      <vt:lpstr>Forte</vt:lpstr>
      <vt:lpstr>Franklin Gothic Book</vt:lpstr>
      <vt:lpstr>Montserrat</vt:lpstr>
      <vt:lpstr>Open Sans</vt:lpstr>
      <vt:lpstr>Poppins</vt:lpstr>
      <vt:lpstr>Roboto</vt:lpstr>
      <vt:lpstr>Rockwell</vt:lpstr>
      <vt:lpstr>Rockwell Condensed</vt:lpstr>
      <vt:lpstr>Rubik</vt:lpstr>
      <vt:lpstr>Segoe UI</vt:lpstr>
      <vt:lpstr>sohne</vt:lpstr>
      <vt:lpstr>Times New Roman</vt:lpstr>
      <vt:lpstr>Wingdings</vt:lpstr>
      <vt:lpstr>Wood Type</vt:lpstr>
      <vt:lpstr>beggars</vt:lpstr>
      <vt:lpstr>  Statement:- beggars are unable to get out of                                                       beggary in india (bangalore)                                                                                                                  which effects their lives,  increases poverty,etc.</vt:lpstr>
      <vt:lpstr>   theme:-     ACCESSIBILITY FOR BEGGARS</vt:lpstr>
      <vt:lpstr>         Research &amp;  Presentation</vt:lpstr>
      <vt:lpstr>LITERACY RATE </vt:lpstr>
      <vt:lpstr>PowerPoint Presentation</vt:lpstr>
      <vt:lpstr>PowerPoint Presentation</vt:lpstr>
      <vt:lpstr>PowerPoint Presentation</vt:lpstr>
      <vt:lpstr>PowerPoint Presentation</vt:lpstr>
      <vt:lpstr>PowerPoint Presentation</vt:lpstr>
      <vt:lpstr>PowerPoint Presentation</vt:lpstr>
      <vt:lpstr>Research Presentation End</vt:lpstr>
      <vt:lpstr>PowerPoint Presentation</vt:lpstr>
      <vt:lpstr>HOW MIGHT WE EDUCATE TEENAGE GIRLS ABOUT HARMFUL EFFECTS OF EARLY AGE PREGNACIES IN ORDER TO PREVENT THEM???????</vt:lpstr>
      <vt:lpstr>BRAINSTORM IDEAS???</vt:lpstr>
      <vt:lpstr>FINAL IDEAS</vt:lpstr>
      <vt:lpstr>SOURCE OF NEEDS</vt:lpstr>
      <vt:lpstr>TOPICS</vt:lpstr>
      <vt:lpstr>CONTEXT </vt:lpstr>
      <vt:lpstr>PAINS &amp; GAINS</vt:lpstr>
      <vt:lpstr>CASE STUDY : SEX EDUCATION BY DEBADITYA SEKHAR JENA</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beggars</dc:title>
  <dc:creator>Jeenesh Reddy G</dc:creator>
  <cp:lastModifiedBy>Dhanya Batthala</cp:lastModifiedBy>
  <cp:revision>12</cp:revision>
  <dcterms:created xsi:type="dcterms:W3CDTF">2022-12-24T07:54:37Z</dcterms:created>
  <dcterms:modified xsi:type="dcterms:W3CDTF">2023-02-19T04:49:53Z</dcterms:modified>
</cp:coreProperties>
</file>